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778"/>
  </p:normalViewPr>
  <p:slideViewPr>
    <p:cSldViewPr snapToGrid="0">
      <p:cViewPr varScale="1">
        <p:scale>
          <a:sx n="103" d="100"/>
          <a:sy n="103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62ADC-87D8-D54B-9C6F-39FD4363248B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0E8DA-2A77-6144-B1E0-8F1588689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1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6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8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C6567-3AE8-5AED-D980-032A8C5FB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23557-C971-C80D-8203-FCF624F92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F55F3-933C-434C-A780-B4F39ACB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B9857A-601B-24FC-F067-7495CC74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260F2-2756-C925-CC37-A3508096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5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C4A4C-45E5-BE5E-8527-FD3A71C4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F11FE2-3719-96D3-1D2B-9414F5C3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71466-C5EE-61DA-AADC-47E6E184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30787-C2A6-AE06-31A3-A893D701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18CBF-C841-455E-DA31-701349BD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9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D3EC5B-5DC8-86A1-5311-7BD9BEF10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66F372-E510-8717-F60F-0444C1DE9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7F28D0-CEFD-D1D0-0CD7-0F37753A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6DDC97-1DC6-B2BB-9D9E-33153B20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2DD3E5-6D7C-FFFE-8CEB-5466CF60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9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CA4AC-E789-72DE-4E46-169A78C2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7805D-81C0-83EF-9ADC-1DAAA7FB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74039-28D8-466B-BC05-408AF361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812E5-44C7-E416-E9B2-E2AD14CC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CE3F10-EB0C-E70B-B06F-43F73218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9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8E4E6-5D7D-F280-D640-3F49ACA4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907749-C267-A404-88DC-933DC9483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47BD83-21DD-28AC-0A3D-D703C2A2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428562-7421-2469-3E67-D9232D6E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A16D9-8852-3DB2-6625-88704C27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931E2-711B-50F4-E1A1-8EAD07FF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9E219-C93B-22A6-B0C0-299E0F8F1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D88C51-9BEB-6E0E-BE68-7F428A328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E12A64-3F7C-D7DD-8961-FDFAD243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82F905-04C7-B5DF-70E5-B2B5A7F9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45F696-4A68-0E9F-84FE-F534092F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1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E43BE-DA6F-9DEC-910E-6A105B9E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5C80F0-1BEE-120B-EBD2-C137DB58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1E67A2-0F3A-7CED-FA75-0176377C5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763930-EA18-E045-7BE9-2F2591666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CD6C15-E483-49D1-72B9-8BC4028C2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E14495-7511-F6A6-C322-98877609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3485FE-0487-5905-B479-FCEB0F67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303053-4FC0-76D3-031C-E8E181D4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3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34313-4DEA-8046-6222-C11057E5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BEB82C-8756-D6BE-0AC4-A6A12FDC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0DEBCA-CF25-7453-B782-155221A2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1ED93F-C2B1-93C9-2D20-586F0D4C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6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978CB9-46E8-CC05-2AB6-570ABCDA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FF9C-B854-6637-B275-3FF6FC2F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62B6B-9312-72F4-364F-C26B4D47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0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9248D-415A-A9FB-48D0-A5D00DA2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06757E-85D7-5C6E-561E-E239EC52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C37B83-B1D7-9FE1-C6F1-BE211AEBB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8773F5-89FD-00D2-2312-70B06113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231086-434E-C01B-DE2C-4DFFF69B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FB9262-ED86-D928-62CC-622D1C64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04E9-0CEA-A3CA-64C9-4797A5E7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69C653-DDC7-7506-D65E-8DEBB5E99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C7BEA4-D50E-6215-0994-D4299FA89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2159CB-6272-986C-60A8-0FE55401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7EAB40-CDCB-9D17-9B7B-6572FC57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FE6CF6-82DC-ACA7-8F1E-0630A03B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0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3A30A-3349-D4D4-A28D-FD977DD9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43BE57-BE59-712B-6553-5F8D2C606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DD8F48-409D-D9AC-57FB-041137315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6B04-F31E-CB40-AAB8-84524437712D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ACFF08-EED2-844B-7F64-D50C49321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3E083-A6C3-8889-14CE-5CB4C1551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3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D0E5C1-7317-B8F7-4855-83FED0FE4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18219" y="1865419"/>
            <a:ext cx="6684878" cy="5367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2A7A76-193E-441B-A586-CA31C330241B}"/>
              </a:ext>
            </a:extLst>
          </p:cNvPr>
          <p:cNvSpPr txBox="1"/>
          <p:nvPr/>
        </p:nvSpPr>
        <p:spPr>
          <a:xfrm>
            <a:off x="279918" y="3748491"/>
            <a:ext cx="61205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Производство материалов </a:t>
            </a:r>
            <a:r>
              <a:rPr lang="ru-RU" dirty="0" smtClean="0"/>
              <a:t>ТМ «РЕКС» для </a:t>
            </a:r>
            <a:r>
              <a:rPr lang="ru-RU" dirty="0"/>
              <a:t>ремонта, гидроизоляции и </a:t>
            </a:r>
            <a:r>
              <a:rPr lang="ru-RU" dirty="0" smtClean="0"/>
              <a:t>защиты </a:t>
            </a:r>
            <a:r>
              <a:rPr lang="ru-RU" dirty="0"/>
              <a:t>ЖБ конструкций, монтажа конструкций и оборудования, набухающие профили, химические анкера, </a:t>
            </a:r>
            <a:r>
              <a:rPr lang="ru-RU" smtClean="0"/>
              <a:t>составы для укрепление </a:t>
            </a:r>
            <a:r>
              <a:rPr lang="ru-RU" dirty="0"/>
              <a:t>грунтов, составы при подготовке бетонных оснований перед устройством промышленных полов. 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D8BD4B-00B4-A48C-5782-231CBACE2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96" y="164824"/>
            <a:ext cx="1479550" cy="1625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0B6EF7-3371-55E0-0B91-65A864458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264" y="177800"/>
            <a:ext cx="1467740" cy="16126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AA0224B-7E27-113E-0FC9-822C59294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1264" y="5054600"/>
            <a:ext cx="1479550" cy="16256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89EC88-CB19-FF84-B60D-76F56469D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996" y="5080552"/>
            <a:ext cx="1467740" cy="16126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CD60AB-A58C-C638-5B28-B80C61D50B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03" y="411120"/>
            <a:ext cx="6471742" cy="6876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F66034-8B71-4E00-28E4-48121D0A92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7929" y="401258"/>
            <a:ext cx="722169" cy="1961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AD82FD-FD47-F67C-DBED-5E3E997E55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6506" y="5437025"/>
            <a:ext cx="12265011" cy="16256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621192-46EF-F622-D518-24B95326E4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345" y="5389788"/>
            <a:ext cx="1371600" cy="13716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1EF692F-B0AD-C732-6AFE-A959642103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4304" y="5273040"/>
            <a:ext cx="1384300" cy="1371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9CB12F6-5C8D-54E3-68EA-91EBDED8C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38850" y="5173562"/>
            <a:ext cx="1409700" cy="14097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56AC56-9529-0B99-861A-FB97064822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9974" y="1493260"/>
            <a:ext cx="5771439" cy="22608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A4AA71-F1C3-40EB-8852-07C05C1F1A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3114" y="1124680"/>
            <a:ext cx="2516333" cy="4751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34349B1-07E5-361C-7267-AD9DC4B86123}"/>
              </a:ext>
            </a:extLst>
          </p:cNvPr>
          <p:cNvSpPr txBox="1"/>
          <p:nvPr/>
        </p:nvSpPr>
        <p:spPr>
          <a:xfrm>
            <a:off x="8572885" y="2356758"/>
            <a:ext cx="1031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/>
                <a:latin typeface="Helvetica" pitchFamily="2" charset="0"/>
              </a:rPr>
              <a:t>Фото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3EE822-A07A-46D3-0550-F70339B02FAF}"/>
              </a:ext>
            </a:extLst>
          </p:cNvPr>
          <p:cNvSpPr txBox="1"/>
          <p:nvPr/>
        </p:nvSpPr>
        <p:spPr>
          <a:xfrm>
            <a:off x="7067066" y="4086593"/>
            <a:ext cx="867200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Мария Шорохова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 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Руководитель департамента по развитию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 и продвижению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 </a:t>
            </a: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ООО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ТД «РЕКС»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74" y="327937"/>
            <a:ext cx="2261490" cy="35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8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75858" y="1574626"/>
            <a:ext cx="64810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/>
            <a:r>
              <a:rPr lang="ru-RU" sz="3200" spc="-150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С какими сложностями сталкиваются ваши заказчики: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688467-83B6-2CE1-C4F7-D602B95CE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76322" y="904264"/>
            <a:ext cx="7779041" cy="624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642671-8172-8520-B00D-618F36F2BA8D}"/>
              </a:ext>
            </a:extLst>
          </p:cNvPr>
          <p:cNvSpPr txBox="1"/>
          <p:nvPr/>
        </p:nvSpPr>
        <p:spPr>
          <a:xfrm>
            <a:off x="857633" y="2897752"/>
            <a:ext cx="82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Высокие цены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материалы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из-за цепочки посредников. 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3A98B-90FD-97E7-AABE-64FCC6C1F64D}"/>
              </a:ext>
            </a:extLst>
          </p:cNvPr>
          <p:cNvSpPr txBox="1"/>
          <p:nvPr/>
        </p:nvSpPr>
        <p:spPr>
          <a:xfrm>
            <a:off x="857633" y="3324410"/>
            <a:ext cx="7182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Дефицит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качественных продуктов из за санкций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795072-83C9-9F72-38D5-7198C6009285}"/>
              </a:ext>
            </a:extLst>
          </p:cNvPr>
          <p:cNvSpPr txBox="1"/>
          <p:nvPr/>
        </p:nvSpPr>
        <p:spPr>
          <a:xfrm>
            <a:off x="857633" y="3738443"/>
            <a:ext cx="7182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Срывы сроков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поставок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3C857E-BAA1-0C64-25D6-618D96C17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21" y="2880964"/>
            <a:ext cx="335756" cy="33575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B5B9B63-62E7-0DDF-9677-383BEFEBF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21" y="3324887"/>
            <a:ext cx="335756" cy="3357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A88721-E4C3-E824-78BD-DC68184D4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46" y="3750475"/>
            <a:ext cx="335756" cy="3357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21A7633-8737-26B0-FFE4-9F7C2873E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178" y="3953905"/>
            <a:ext cx="3911615" cy="3374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197AA4-EDB6-6196-51E2-E883E327683F}"/>
              </a:ext>
            </a:extLst>
          </p:cNvPr>
          <p:cNvSpPr txBox="1"/>
          <p:nvPr/>
        </p:nvSpPr>
        <p:spPr>
          <a:xfrm>
            <a:off x="219334" y="904264"/>
            <a:ext cx="718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ПРОБЛЕМА 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A88721-E4C3-E824-78BD-DC68184D4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21" y="4194398"/>
            <a:ext cx="335756" cy="3357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642671-8172-8520-B00D-618F36F2BA8D}"/>
              </a:ext>
            </a:extLst>
          </p:cNvPr>
          <p:cNvSpPr txBox="1"/>
          <p:nvPr/>
        </p:nvSpPr>
        <p:spPr>
          <a:xfrm>
            <a:off x="884862" y="4160822"/>
            <a:ext cx="9854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Технически не верно подобранный материал по назначению, не решающий задачи Заказчика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EA88721-E4C3-E824-78BD-DC68184D4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21" y="4638321"/>
            <a:ext cx="335756" cy="3357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632" y="4574855"/>
            <a:ext cx="9350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Экономия на более дешевой продукции, в последствии приводит к большим затратам 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утранение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6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219333" y="1551056"/>
            <a:ext cx="8672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Наш продукт —  решает эти проблемы: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688467-83B6-2CE1-C4F7-D602B95CE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10405" y="646319"/>
            <a:ext cx="8299348" cy="66637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642671-8172-8520-B00D-618F36F2BA8D}"/>
              </a:ext>
            </a:extLst>
          </p:cNvPr>
          <p:cNvSpPr txBox="1"/>
          <p:nvPr/>
        </p:nvSpPr>
        <p:spPr>
          <a:xfrm>
            <a:off x="855734" y="2224804"/>
            <a:ext cx="8299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Что это?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33C9B9-96D9-DE96-5C4F-C7F86A951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33" y="2350832"/>
            <a:ext cx="523220" cy="523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F8C06A-31E6-E081-3322-CA1C1BE1EF8C}"/>
              </a:ext>
            </a:extLst>
          </p:cNvPr>
          <p:cNvSpPr txBox="1"/>
          <p:nvPr/>
        </p:nvSpPr>
        <p:spPr>
          <a:xfrm>
            <a:off x="742553" y="2640760"/>
            <a:ext cx="94361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Линейка ТМ «РЕКС» помогает </a:t>
            </a:r>
            <a:r>
              <a:rPr lang="ru-RU" dirty="0"/>
              <a:t>нашим Партнерам закрывать весь </a:t>
            </a:r>
            <a:endParaRPr lang="ru-RU" dirty="0" smtClean="0"/>
          </a:p>
          <a:p>
            <a:r>
              <a:rPr lang="ru-RU" dirty="0" smtClean="0"/>
              <a:t>комплекс </a:t>
            </a:r>
            <a:r>
              <a:rPr lang="ru-RU" dirty="0"/>
              <a:t>работ, </a:t>
            </a:r>
            <a:r>
              <a:rPr lang="ru-RU" dirty="0" smtClean="0"/>
              <a:t>от </a:t>
            </a:r>
            <a:r>
              <a:rPr lang="ru-RU" dirty="0"/>
              <a:t>начала и до конца строительства, а также при </a:t>
            </a:r>
            <a:endParaRPr lang="ru-RU" dirty="0" smtClean="0"/>
          </a:p>
          <a:p>
            <a:r>
              <a:rPr lang="ru-RU" dirty="0" smtClean="0"/>
              <a:t>помощи </a:t>
            </a:r>
            <a:r>
              <a:rPr lang="ru-RU" dirty="0"/>
              <a:t>составов</a:t>
            </a:r>
            <a:r>
              <a:rPr lang="ru-RU" dirty="0" smtClean="0"/>
              <a:t>, </a:t>
            </a:r>
            <a:r>
              <a:rPr lang="ru-RU" dirty="0"/>
              <a:t>продлевается срок службы и эксплуатации </a:t>
            </a:r>
            <a:r>
              <a:rPr lang="ru-RU" dirty="0" smtClean="0"/>
              <a:t>различных</a:t>
            </a:r>
          </a:p>
          <a:p>
            <a:r>
              <a:rPr lang="ru-RU" dirty="0"/>
              <a:t>с</a:t>
            </a:r>
            <a:r>
              <a:rPr lang="ru-RU" dirty="0" smtClean="0"/>
              <a:t>ооружений.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B8C56-9CB1-5033-9590-05C56FBB33D7}"/>
              </a:ext>
            </a:extLst>
          </p:cNvPr>
          <p:cNvSpPr txBox="1"/>
          <p:nvPr/>
        </p:nvSpPr>
        <p:spPr>
          <a:xfrm>
            <a:off x="888055" y="3700617"/>
            <a:ext cx="8299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Преимущества:  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5FB274-055C-AA36-44DA-82F6D82A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49" y="3700617"/>
            <a:ext cx="523220" cy="5232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0BB622-B121-7261-09D5-C83F43B1C8DF}"/>
              </a:ext>
            </a:extLst>
          </p:cNvPr>
          <p:cNvSpPr txBox="1"/>
          <p:nvPr/>
        </p:nvSpPr>
        <p:spPr>
          <a:xfrm>
            <a:off x="960244" y="4209848"/>
            <a:ext cx="55119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Цена: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 прямые поставки, на 10-15%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ниже рынка за счет  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Качество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: вся продукция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сертифицированна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, проходит входной и выходной контроль, паспорта качества на каждую партию, постоянные партнеры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поставляющие сырье;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Сроки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 Доставка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в кротчайшие сроки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до объекта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274B4A-4586-971C-DAE2-5C3F68BAE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279" y="1899599"/>
            <a:ext cx="3520019" cy="4258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D90E87-9BA1-B7F1-6B03-809FBACE7816}"/>
              </a:ext>
            </a:extLst>
          </p:cNvPr>
          <p:cNvSpPr txBox="1"/>
          <p:nvPr/>
        </p:nvSpPr>
        <p:spPr>
          <a:xfrm>
            <a:off x="8702366" y="2149540"/>
            <a:ext cx="2311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  <a:effectLst/>
                <a:latin typeface="Helvetica Oblique" pitchFamily="2" charset="0"/>
              </a:rPr>
              <a:t>ПРИМЕР: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039D20-FFA8-C57F-BDD5-C7AB52B9766B}"/>
              </a:ext>
            </a:extLst>
          </p:cNvPr>
          <p:cNvSpPr txBox="1"/>
          <p:nvPr/>
        </p:nvSpPr>
        <p:spPr>
          <a:xfrm>
            <a:off x="8253564" y="3058422"/>
            <a:ext cx="29781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Для ЖК «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Сбер</a:t>
            </a:r>
            <a:r>
              <a:rPr lang="ru-RU" dirty="0" smtClean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Сити» поставили 5 км набухающего профиля из гидрофильной резины. </a:t>
            </a:r>
            <a:r>
              <a:rPr lang="ru-RU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/>
            </a:r>
            <a:br>
              <a:rPr lang="ru-RU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endParaRPr lang="ru-RU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FA1833-013F-FB00-D2AC-AE2FBE98D0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4750" y="5022850"/>
            <a:ext cx="2127250" cy="1835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8C7D35-B105-1248-57E0-1D9D171A8ACB}"/>
              </a:ext>
            </a:extLst>
          </p:cNvPr>
          <p:cNvSpPr txBox="1"/>
          <p:nvPr/>
        </p:nvSpPr>
        <p:spPr>
          <a:xfrm>
            <a:off x="219334" y="904264"/>
            <a:ext cx="718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РЕШЕНИЕ</a:t>
            </a:r>
          </a:p>
        </p:txBody>
      </p:sp>
    </p:spTree>
    <p:extLst>
      <p:ext uri="{BB962C8B-B14F-4D97-AF65-F5344CB8AC3E}">
        <p14:creationId xmlns:p14="http://schemas.microsoft.com/office/powerpoint/2010/main" val="255340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4DF992-DD24-91C4-F283-B9ABEB450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483" y="2262845"/>
            <a:ext cx="6053807" cy="4855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235099" y="1602523"/>
            <a:ext cx="8672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Вот что отличает нас от конкурентов: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642671-8172-8520-B00D-618F36F2BA8D}"/>
              </a:ext>
            </a:extLst>
          </p:cNvPr>
          <p:cNvSpPr txBox="1"/>
          <p:nvPr/>
        </p:nvSpPr>
        <p:spPr>
          <a:xfrm>
            <a:off x="880039" y="2416418"/>
            <a:ext cx="8299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Индивидуальные условия с каждым Партнёром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;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33C9B9-96D9-DE96-5C4F-C7F86A951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97" y="2416418"/>
            <a:ext cx="523220" cy="523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CEB576-3C5C-079A-84FC-80A4DF1BA6B7}"/>
              </a:ext>
            </a:extLst>
          </p:cNvPr>
          <p:cNvSpPr txBox="1"/>
          <p:nvPr/>
        </p:nvSpPr>
        <p:spPr>
          <a:xfrm>
            <a:off x="895959" y="3072282"/>
            <a:ext cx="7850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Срочность, отгрузки возможны в день заявки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10" y="3728147"/>
            <a:ext cx="523220" cy="523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F30EB6-4C9D-EF22-D9E2-891C7615779B}"/>
              </a:ext>
            </a:extLst>
          </p:cNvPr>
          <p:cNvSpPr txBox="1"/>
          <p:nvPr/>
        </p:nvSpPr>
        <p:spPr>
          <a:xfrm>
            <a:off x="880039" y="3643897"/>
            <a:ext cx="78448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Консультация специалистов по подбору продукции, как по телефону так и выезд на объекты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BBAB54-2E4A-1B05-B923-545C2D54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41" y="3029888"/>
            <a:ext cx="523220" cy="523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BA6E1E-19CD-EB71-C677-CBD3C5D6FAAB}"/>
              </a:ext>
            </a:extLst>
          </p:cNvPr>
          <p:cNvSpPr txBox="1"/>
          <p:nvPr/>
        </p:nvSpPr>
        <p:spPr>
          <a:xfrm>
            <a:off x="219334" y="904264"/>
            <a:ext cx="718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ПОЧЕМУ ВЫБИРАЮТ НАС? 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BBAB54-2E4A-1B05-B923-545C2D54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34" y="5028892"/>
            <a:ext cx="523220" cy="5232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4761" y="5129765"/>
            <a:ext cx="6607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Отечественное производство,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Гос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 программа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импортозамещение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4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4DF992-DD24-91C4-F283-B9ABEB450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344" y="2482315"/>
            <a:ext cx="5750656" cy="4612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219333" y="1507925"/>
            <a:ext cx="8672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Наши решения уже используют: 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8FE450-0094-F115-D0D5-104C0552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28" y="2281859"/>
            <a:ext cx="3520019" cy="4258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8EAF65-B4A8-5A59-B6AB-044F456C43AD}"/>
              </a:ext>
            </a:extLst>
          </p:cNvPr>
          <p:cNvSpPr txBox="1"/>
          <p:nvPr/>
        </p:nvSpPr>
        <p:spPr>
          <a:xfrm>
            <a:off x="629092" y="2576938"/>
            <a:ext cx="29781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ru-RU" sz="3200" b="1" dirty="0" smtClean="0">
                <a:solidFill>
                  <a:schemeClr val="bg1"/>
                </a:solidFill>
                <a:latin typeface="Helvetica Neue" panose="02000503000000020004" pitchFamily="2" charset="0"/>
              </a:rPr>
              <a:t>ЖК Новые Котельники</a:t>
            </a:r>
            <a:endParaRPr lang="ru-RU" sz="32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3B3A4-2711-DB5C-9826-EDD94D2B535C}"/>
              </a:ext>
            </a:extLst>
          </p:cNvPr>
          <p:cNvSpPr txBox="1"/>
          <p:nvPr/>
        </p:nvSpPr>
        <p:spPr>
          <a:xfrm>
            <a:off x="626588" y="3703225"/>
            <a:ext cx="2978192" cy="2585323"/>
          </a:xfrm>
          <a:prstGeom prst="rect">
            <a:avLst/>
          </a:prstGeom>
          <a:noFill/>
          <a:effectLst>
            <a:outerShdw blurRad="50800" dist="50800" dir="5400000" sx="169000" sy="169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Заделка отверстий после демонтажа опалубки</a:t>
            </a:r>
          </a:p>
          <a:p>
            <a:r>
              <a:rPr lang="ru-RU" dirty="0">
                <a:solidFill>
                  <a:schemeClr val="bg1"/>
                </a:solidFill>
              </a:rPr>
              <a:t>Восстановление геометрических и эксплуатационных прочностных параметров конструкции</a:t>
            </a:r>
          </a:p>
          <a:p>
            <a:r>
              <a:rPr lang="ru-RU" dirty="0">
                <a:solidFill>
                  <a:schemeClr val="bg1"/>
                </a:solidFill>
              </a:rPr>
              <a:t>Гидроизоляция санузлов</a:t>
            </a:r>
          </a:p>
          <a:p>
            <a:endParaRPr lang="ru-RU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24708E-83E0-ADE1-4033-5D4781895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373" y="2281859"/>
            <a:ext cx="3520019" cy="42583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EFF54F-0248-719A-0A04-E01F22D86AD1}"/>
              </a:ext>
            </a:extLst>
          </p:cNvPr>
          <p:cNvSpPr txBox="1"/>
          <p:nvPr/>
        </p:nvSpPr>
        <p:spPr>
          <a:xfrm>
            <a:off x="4397286" y="2576939"/>
            <a:ext cx="32491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Helvetica Neue" panose="02000503000000020004" pitchFamily="2" charset="0"/>
              </a:rPr>
              <a:t>ЖК Шереметьевский</a:t>
            </a:r>
          </a:p>
          <a:p>
            <a:endParaRPr lang="ru-RU" sz="32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369BFB-3B12-4695-BE5C-207CC34AED59}"/>
              </a:ext>
            </a:extLst>
          </p:cNvPr>
          <p:cNvSpPr txBox="1"/>
          <p:nvPr/>
        </p:nvSpPr>
        <p:spPr>
          <a:xfrm>
            <a:off x="4286334" y="3700778"/>
            <a:ext cx="2978192" cy="1754326"/>
          </a:xfrm>
          <a:prstGeom prst="rect">
            <a:avLst/>
          </a:prstGeom>
          <a:noFill/>
          <a:effectLst>
            <a:outerShdw blurRad="50800" dist="50800" dir="5400000" sx="169000" sy="169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Уплотнение и гидроизоляция деформационных швов путем </a:t>
            </a:r>
            <a:r>
              <a:rPr lang="ru-RU" dirty="0" err="1">
                <a:solidFill>
                  <a:schemeClr val="bg1"/>
                </a:solidFill>
              </a:rPr>
              <a:t>инъектирования</a:t>
            </a:r>
            <a:r>
              <a:rPr lang="ru-RU" dirty="0">
                <a:solidFill>
                  <a:schemeClr val="bg1"/>
                </a:solidFill>
              </a:rPr>
              <a:t> в железобетонных конструкциях</a:t>
            </a:r>
            <a:endParaRPr lang="ru-RU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4E68BD1-E908-5A7A-F48A-78787F90D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8604" y="4777995"/>
            <a:ext cx="2775173" cy="23941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65CF4D9-9E12-B6CC-4068-E8C272297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8731" y="4954960"/>
            <a:ext cx="2775173" cy="239410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848C7BE-7CD1-A9CD-3622-6034451269AC}"/>
              </a:ext>
            </a:extLst>
          </p:cNvPr>
          <p:cNvSpPr txBox="1"/>
          <p:nvPr/>
        </p:nvSpPr>
        <p:spPr>
          <a:xfrm>
            <a:off x="219334" y="904264"/>
            <a:ext cx="718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КЕЙСЫ</a:t>
            </a:r>
          </a:p>
        </p:txBody>
      </p:sp>
    </p:spTree>
    <p:extLst>
      <p:ext uri="{BB962C8B-B14F-4D97-AF65-F5344CB8AC3E}">
        <p14:creationId xmlns:p14="http://schemas.microsoft.com/office/powerpoint/2010/main" val="229371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219333" y="3133902"/>
            <a:ext cx="86720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Спецусловия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 для членов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жюри Телешоу: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CEB576-3C5C-079A-84FC-80A4DF1BA6B7}"/>
              </a:ext>
            </a:extLst>
          </p:cNvPr>
          <p:cNvSpPr txBox="1"/>
          <p:nvPr/>
        </p:nvSpPr>
        <p:spPr>
          <a:xfrm>
            <a:off x="862678" y="4258393"/>
            <a:ext cx="7850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Бесплатная доставка в первый месяц работы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33" y="4196838"/>
            <a:ext cx="523220" cy="5232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0A9B40-0881-45F4-5445-1ECE4D1DF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30" y="1663544"/>
            <a:ext cx="5306693" cy="1319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72246C-4289-530F-BC01-29D2AB852F7B}"/>
              </a:ext>
            </a:extLst>
          </p:cNvPr>
          <p:cNvSpPr txBox="1"/>
          <p:nvPr/>
        </p:nvSpPr>
        <p:spPr>
          <a:xfrm>
            <a:off x="885627" y="5174115"/>
            <a:ext cx="7850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Пробная поставка со скидкой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30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%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A4C203-E719-CC88-3374-775B1E87E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1" y="5099973"/>
            <a:ext cx="523220" cy="5232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3AD905-0849-D541-B64F-147E233A4110}"/>
              </a:ext>
            </a:extLst>
          </p:cNvPr>
          <p:cNvSpPr txBox="1"/>
          <p:nvPr/>
        </p:nvSpPr>
        <p:spPr>
          <a:xfrm>
            <a:off x="885626" y="6173492"/>
            <a:ext cx="7850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Обучение вашего персонала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бесплатно с выездом на Ваш объект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 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60948A-5E11-1608-3F44-3D4A91B0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64" y="6111937"/>
            <a:ext cx="523220" cy="5232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69061B-0DCD-BE7F-0F53-044D3853B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28000" y="2323294"/>
            <a:ext cx="5750656" cy="46121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6B9F33-8318-CFDF-FEEB-BEB31C475095}"/>
              </a:ext>
            </a:extLst>
          </p:cNvPr>
          <p:cNvSpPr txBox="1"/>
          <p:nvPr/>
        </p:nvSpPr>
        <p:spPr>
          <a:xfrm>
            <a:off x="219334" y="904264"/>
            <a:ext cx="718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ПРИЗЫВ К ДЕЙСТВИЮ</a:t>
            </a:r>
          </a:p>
        </p:txBody>
      </p:sp>
    </p:spTree>
    <p:extLst>
      <p:ext uri="{BB962C8B-B14F-4D97-AF65-F5344CB8AC3E}">
        <p14:creationId xmlns:p14="http://schemas.microsoft.com/office/powerpoint/2010/main" val="30047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3B01411-42AE-F251-8A01-3AEEDF002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89" y="3185687"/>
            <a:ext cx="4266663" cy="34219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69061B-0DCD-BE7F-0F53-044D3853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698862"/>
            <a:ext cx="3938954" cy="31591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C76D69-7C68-12D4-177A-8454167B744E}"/>
              </a:ext>
            </a:extLst>
          </p:cNvPr>
          <p:cNvSpPr txBox="1"/>
          <p:nvPr/>
        </p:nvSpPr>
        <p:spPr>
          <a:xfrm>
            <a:off x="8623131" y="2297641"/>
            <a:ext cx="1031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/>
                <a:latin typeface="Helvetica" pitchFamily="2" charset="0"/>
              </a:rPr>
              <a:t>Фото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DEDBE2-405F-8640-F04B-ECEEAB875EBA}"/>
              </a:ext>
            </a:extLst>
          </p:cNvPr>
          <p:cNvSpPr txBox="1"/>
          <p:nvPr/>
        </p:nvSpPr>
        <p:spPr>
          <a:xfrm>
            <a:off x="7049137" y="3886849"/>
            <a:ext cx="867200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Мария Шорохова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Старший менеджер департамента 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по разв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итию и продвижению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 </a:t>
            </a: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ООО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ТД«РЕКС»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3F6BB42-E28C-1728-3113-035B2DF29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06" y="5537172"/>
            <a:ext cx="12265011" cy="1625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05FB0F-9B10-289B-F3A7-F4C935983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234" y="5446031"/>
            <a:ext cx="1371600" cy="1371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54FE27-31AA-C245-CF5E-F6E71E76A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304" y="5312227"/>
            <a:ext cx="1384300" cy="13716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03E24A1-BF4C-DB7A-585D-1FC0C9328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850" y="5182269"/>
            <a:ext cx="1409700" cy="14097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3341F2D-7EB6-7178-6140-464626EC9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669" y="1348352"/>
            <a:ext cx="5771439" cy="22608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8E5DB8-EEEC-66C0-3CF5-FC65D600EF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902" y="1096941"/>
            <a:ext cx="2516333" cy="4751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95" y="273835"/>
            <a:ext cx="2261490" cy="35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38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262</Words>
  <Application>Microsoft Office PowerPoint</Application>
  <PresentationFormat>Широкоэкранный</PresentationFormat>
  <Paragraphs>55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Helvetica Neue</vt:lpstr>
      <vt:lpstr>Helvetica Oblique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nastyastakh@yandex.ru</dc:creator>
  <cp:lastModifiedBy>Щорохова Мария</cp:lastModifiedBy>
  <cp:revision>24</cp:revision>
  <dcterms:created xsi:type="dcterms:W3CDTF">2025-04-23T08:46:05Z</dcterms:created>
  <dcterms:modified xsi:type="dcterms:W3CDTF">2025-06-20T06:50:27Z</dcterms:modified>
</cp:coreProperties>
</file>