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204" y="1147470"/>
            <a:ext cx="305244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217" y="887412"/>
            <a:ext cx="751956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204" y="1020470"/>
            <a:ext cx="4170679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5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0589"/>
            <a:ext cx="9144000" cy="13529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07" y="115789"/>
            <a:ext cx="5047488" cy="29861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7528" y="131025"/>
            <a:ext cx="3645408" cy="287950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6671" y="3647375"/>
            <a:ext cx="1149096" cy="1584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66780" y="471280"/>
            <a:ext cx="557530" cy="364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dirty="0" sz="1300" spc="-145">
                <a:solidFill>
                  <a:srgbClr val="2A7279"/>
                </a:solidFill>
                <a:latin typeface="Arial"/>
                <a:cs typeface="Arial"/>
              </a:rPr>
              <a:t>УМНЫИ</a:t>
            </a:r>
            <a:endParaRPr sz="1300">
              <a:latin typeface="Arial"/>
              <a:cs typeface="Arial"/>
            </a:endParaRPr>
          </a:p>
          <a:p>
            <a:pPr marL="16510">
              <a:lnSpc>
                <a:spcPts val="1275"/>
              </a:lnSpc>
            </a:pPr>
            <a:r>
              <a:rPr dirty="0" sz="1200" spc="-10">
                <a:solidFill>
                  <a:srgbClr val="005D69"/>
                </a:solidFill>
                <a:latin typeface="Arial"/>
                <a:cs typeface="Arial"/>
              </a:rPr>
              <a:t>ГОРОД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08265" y="251691"/>
            <a:ext cx="1202690" cy="57340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spc="40">
                <a:solidFill>
                  <a:srgbClr val="002B64"/>
                </a:solidFill>
                <a:latin typeface="Arial"/>
                <a:cs typeface="Arial"/>
              </a:rPr>
              <a:t>НАЦИОНАЛЬНАЯ</a:t>
            </a:r>
            <a:endParaRPr sz="1000">
              <a:latin typeface="Arial"/>
              <a:cs typeface="Arial"/>
            </a:endParaRPr>
          </a:p>
          <a:p>
            <a:pPr marL="17145">
              <a:lnSpc>
                <a:spcPts val="1330"/>
              </a:lnSpc>
              <a:spcBef>
                <a:spcPts val="400"/>
              </a:spcBef>
            </a:pPr>
            <a:r>
              <a:rPr dirty="0" sz="1150">
                <a:solidFill>
                  <a:srgbClr val="113B8A"/>
                </a:solidFill>
                <a:latin typeface="Arial"/>
                <a:cs typeface="Arial"/>
              </a:rPr>
              <a:t>ИНДУСТРИЯ</a:t>
            </a:r>
            <a:r>
              <a:rPr dirty="0" sz="1150" spc="80">
                <a:solidFill>
                  <a:srgbClr val="113B8A"/>
                </a:solidFill>
                <a:latin typeface="Arial"/>
                <a:cs typeface="Arial"/>
              </a:rPr>
              <a:t> </a:t>
            </a:r>
            <a:r>
              <a:rPr dirty="0" sz="1150" spc="-30">
                <a:solidFill>
                  <a:srgbClr val="153187"/>
                </a:solidFill>
                <a:latin typeface="Arial"/>
                <a:cs typeface="Arial"/>
              </a:rPr>
              <a:t>4.O</a:t>
            </a:r>
            <a:endParaRPr sz="1150">
              <a:latin typeface="Arial"/>
              <a:cs typeface="Arial"/>
            </a:endParaRPr>
          </a:p>
          <a:p>
            <a:pPr marL="26670">
              <a:lnSpc>
                <a:spcPts val="1030"/>
              </a:lnSpc>
            </a:pPr>
            <a:r>
              <a:rPr dirty="0" sz="900">
                <a:solidFill>
                  <a:srgbClr val="183462"/>
                </a:solidFill>
                <a:latin typeface="Arial"/>
                <a:cs typeface="Arial"/>
              </a:rPr>
              <a:t>Z</a:t>
            </a:r>
            <a:r>
              <a:rPr dirty="0" sz="900" spc="265">
                <a:solidFill>
                  <a:srgbClr val="183462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9597B"/>
                </a:solidFill>
                <a:latin typeface="Arial"/>
                <a:cs typeface="Arial"/>
              </a:rPr>
              <a:t>СТРОИ</a:t>
            </a:r>
            <a:r>
              <a:rPr dirty="0" sz="900" spc="-170">
                <a:solidFill>
                  <a:srgbClr val="59597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E677E"/>
                </a:solidFill>
                <a:latin typeface="Arial"/>
                <a:cs typeface="Arial"/>
              </a:rPr>
              <a:t>ТЕЛЬСТ</a:t>
            </a:r>
            <a:r>
              <a:rPr dirty="0" sz="900" spc="-135">
                <a:solidFill>
                  <a:srgbClr val="5E677E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E87AF"/>
                </a:solidFill>
                <a:latin typeface="Arial"/>
                <a:cs typeface="Arial"/>
              </a:rPr>
              <a:t>ВО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5069" y="3221031"/>
            <a:ext cx="4435475" cy="1011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ts val="2520"/>
              </a:lnSpc>
              <a:spcBef>
                <a:spcPts val="100"/>
              </a:spcBef>
            </a:pPr>
            <a:r>
              <a:rPr dirty="0" sz="2250">
                <a:latin typeface="Arial"/>
                <a:cs typeface="Arial"/>
              </a:rPr>
              <a:t>Как</a:t>
            </a:r>
            <a:r>
              <a:rPr dirty="0" sz="2250" spc="25">
                <a:latin typeface="Arial"/>
                <a:cs typeface="Arial"/>
              </a:rPr>
              <a:t> </a:t>
            </a:r>
            <a:r>
              <a:rPr dirty="0" sz="2250" spc="-100">
                <a:latin typeface="Arial"/>
                <a:cs typeface="Arial"/>
              </a:rPr>
              <a:t>уменьшить</a:t>
            </a:r>
            <a:r>
              <a:rPr dirty="0" sz="2250" spc="85">
                <a:latin typeface="Arial"/>
                <a:cs typeface="Arial"/>
              </a:rPr>
              <a:t> </a:t>
            </a:r>
            <a:r>
              <a:rPr dirty="0" sz="2250" spc="-30">
                <a:latin typeface="Arial"/>
                <a:cs typeface="Arial"/>
              </a:rPr>
              <a:t>себестоимость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650"/>
              </a:lnSpc>
            </a:pPr>
            <a:r>
              <a:rPr dirty="0" sz="2450" spc="-140">
                <a:latin typeface="Arial"/>
                <a:cs typeface="Arial"/>
              </a:rPr>
              <a:t>проекта,</a:t>
            </a:r>
            <a:r>
              <a:rPr dirty="0" sz="2450" spc="45">
                <a:latin typeface="Arial"/>
                <a:cs typeface="Arial"/>
              </a:rPr>
              <a:t> </a:t>
            </a:r>
            <a:r>
              <a:rPr dirty="0" sz="2450" spc="-254">
                <a:latin typeface="Arial"/>
                <a:cs typeface="Arial"/>
              </a:rPr>
              <a:t>не</a:t>
            </a:r>
            <a:r>
              <a:rPr dirty="0" sz="2450" spc="20">
                <a:latin typeface="Arial"/>
                <a:cs typeface="Arial"/>
              </a:rPr>
              <a:t> </a:t>
            </a:r>
            <a:r>
              <a:rPr dirty="0" sz="2450" spc="-190">
                <a:latin typeface="Arial"/>
                <a:cs typeface="Arial"/>
              </a:rPr>
              <a:t>потеряв</a:t>
            </a:r>
            <a:r>
              <a:rPr dirty="0" sz="2450" spc="20">
                <a:latin typeface="Arial"/>
                <a:cs typeface="Arial"/>
              </a:rPr>
              <a:t> </a:t>
            </a:r>
            <a:r>
              <a:rPr dirty="0" sz="2450" spc="-130">
                <a:latin typeface="Arial"/>
                <a:cs typeface="Arial"/>
              </a:rPr>
              <a:t>в</a:t>
            </a:r>
            <a:r>
              <a:rPr dirty="0" sz="2450" spc="-100">
                <a:latin typeface="Arial"/>
                <a:cs typeface="Arial"/>
              </a:rPr>
              <a:t> </a:t>
            </a:r>
            <a:r>
              <a:rPr dirty="0" sz="2450" spc="-60">
                <a:latin typeface="Arial"/>
                <a:cs typeface="Arial"/>
              </a:rPr>
              <a:t>качестве,</a:t>
            </a:r>
            <a:endParaRPr sz="2450">
              <a:latin typeface="Arial"/>
              <a:cs typeface="Arial"/>
            </a:endParaRPr>
          </a:p>
          <a:p>
            <a:pPr marL="15875">
              <a:lnSpc>
                <a:spcPts val="2590"/>
              </a:lnSpc>
            </a:pPr>
            <a:r>
              <a:rPr dirty="0" sz="2250">
                <a:latin typeface="Arial"/>
                <a:cs typeface="Arial"/>
              </a:rPr>
              <a:t>с</a:t>
            </a:r>
            <a:r>
              <a:rPr dirty="0" sz="2250" spc="-160">
                <a:latin typeface="Arial"/>
                <a:cs typeface="Arial"/>
              </a:rPr>
              <a:t> </a:t>
            </a:r>
            <a:r>
              <a:rPr dirty="0" sz="2250" spc="-105">
                <a:latin typeface="Arial"/>
                <a:cs typeface="Arial"/>
              </a:rPr>
              <a:t>помощью</a:t>
            </a:r>
            <a:r>
              <a:rPr dirty="0" sz="2250" spc="-15">
                <a:latin typeface="Arial"/>
                <a:cs typeface="Arial"/>
              </a:rPr>
              <a:t> </a:t>
            </a:r>
            <a:r>
              <a:rPr dirty="0" sz="2250" spc="-75">
                <a:latin typeface="Arial"/>
                <a:cs typeface="Arial"/>
              </a:rPr>
              <a:t>фурнитуры</a:t>
            </a:r>
            <a:r>
              <a:rPr dirty="0" sz="2250">
                <a:latin typeface="Arial"/>
                <a:cs typeface="Arial"/>
              </a:rPr>
              <a:t> </a:t>
            </a:r>
            <a:r>
              <a:rPr dirty="0" sz="2250" spc="-70">
                <a:latin typeface="Arial"/>
                <a:cs typeface="Arial"/>
              </a:rPr>
              <a:t>ФУТУРУСС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53145" y="3064868"/>
            <a:ext cx="2447925" cy="5499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2860" marR="5080" indent="-10795">
              <a:lnSpc>
                <a:spcPts val="1970"/>
              </a:lnSpc>
              <a:spcBef>
                <a:spcPts val="320"/>
              </a:spcBef>
            </a:pPr>
            <a:r>
              <a:rPr dirty="0" baseline="1543" sz="2700">
                <a:solidFill>
                  <a:srgbClr val="0C3F57"/>
                </a:solidFill>
                <a:latin typeface="Calibri"/>
                <a:cs typeface="Calibri"/>
              </a:rPr>
              <a:t>С</a:t>
            </a:r>
            <a:r>
              <a:rPr dirty="0" sz="1800">
                <a:solidFill>
                  <a:srgbClr val="0C3F57"/>
                </a:solidFill>
                <a:latin typeface="Calibri"/>
                <a:cs typeface="Calibri"/>
              </a:rPr>
              <a:t>о</a:t>
            </a:r>
            <a:r>
              <a:rPr dirty="0" baseline="1543" sz="2700">
                <a:solidFill>
                  <a:srgbClr val="0C3F57"/>
                </a:solidFill>
                <a:latin typeface="Calibri"/>
                <a:cs typeface="Calibri"/>
              </a:rPr>
              <a:t>слан</a:t>
            </a:r>
            <a:r>
              <a:rPr dirty="0" baseline="1543" sz="2700" spc="465">
                <a:solidFill>
                  <a:srgbClr val="0C3F57"/>
                </a:solidFill>
                <a:latin typeface="Calibri"/>
                <a:cs typeface="Calibri"/>
              </a:rPr>
              <a:t> </a:t>
            </a:r>
            <a:r>
              <a:rPr dirty="0" baseline="1543" sz="2700" spc="-15">
                <a:solidFill>
                  <a:srgbClr val="0A3160"/>
                </a:solidFill>
                <a:latin typeface="Calibri"/>
                <a:cs typeface="Calibri"/>
              </a:rPr>
              <a:t>Колиев </a:t>
            </a:r>
            <a:r>
              <a:rPr dirty="0" sz="1800">
                <a:solidFill>
                  <a:srgbClr val="133169"/>
                </a:solidFill>
                <a:latin typeface="Calibri"/>
                <a:cs typeface="Calibri"/>
              </a:rPr>
              <a:t>Директор</a:t>
            </a:r>
            <a:r>
              <a:rPr dirty="0" sz="1800" spc="25">
                <a:solidFill>
                  <a:srgbClr val="13316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78AA3"/>
                </a:solidFill>
                <a:latin typeface="Calibri"/>
                <a:cs typeface="Calibri"/>
              </a:rPr>
              <a:t>по </a:t>
            </a:r>
            <a:r>
              <a:rPr dirty="0" sz="1800" spc="-10">
                <a:solidFill>
                  <a:srgbClr val="233469"/>
                </a:solidFill>
                <a:latin typeface="Calibri"/>
                <a:cs typeface="Calibri"/>
              </a:rPr>
              <a:t>маркетингу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2819" y="238939"/>
            <a:ext cx="57023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solidFill>
                  <a:srgbClr val="FF0800"/>
                </a:solidFill>
                <a:latin typeface="Arial"/>
                <a:cs typeface="Arial"/>
              </a:rPr>
              <a:t>G</a:t>
            </a:r>
            <a:r>
              <a:rPr dirty="0" sz="1450" spc="60">
                <a:solidFill>
                  <a:srgbClr val="FF0800"/>
                </a:solidFill>
                <a:latin typeface="Arial"/>
                <a:cs typeface="Arial"/>
              </a:rPr>
              <a:t> </a:t>
            </a:r>
            <a:r>
              <a:rPr dirty="0" sz="1450" spc="-110">
                <a:solidFill>
                  <a:srgbClr val="2A2A2A"/>
                </a:solidFill>
                <a:latin typeface="Arial"/>
                <a:cs typeface="Arial"/>
              </a:rPr>
              <a:t>REC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69598" y="1135748"/>
            <a:ext cx="3874770" cy="4008120"/>
            <a:chOff x="5269598" y="1135748"/>
            <a:chExt cx="3874770" cy="4008120"/>
          </a:xfrm>
        </p:grpSpPr>
        <p:sp>
          <p:nvSpPr>
            <p:cNvPr id="3" name="object 3" descr=""/>
            <p:cNvSpPr/>
            <p:nvPr/>
          </p:nvSpPr>
          <p:spPr>
            <a:xfrm>
              <a:off x="5269598" y="3209899"/>
              <a:ext cx="3874770" cy="1934210"/>
            </a:xfrm>
            <a:custGeom>
              <a:avLst/>
              <a:gdLst/>
              <a:ahLst/>
              <a:cxnLst/>
              <a:rect l="l" t="t" r="r" b="b"/>
              <a:pathLst>
                <a:path w="3874770" h="1934210">
                  <a:moveTo>
                    <a:pt x="483400" y="1450200"/>
                  </a:moveTo>
                  <a:lnTo>
                    <a:pt x="0" y="1933600"/>
                  </a:lnTo>
                  <a:lnTo>
                    <a:pt x="483400" y="1933600"/>
                  </a:lnTo>
                  <a:lnTo>
                    <a:pt x="483400" y="1450200"/>
                  </a:lnTo>
                  <a:close/>
                </a:path>
                <a:path w="3874770" h="1934210">
                  <a:moveTo>
                    <a:pt x="483400" y="966800"/>
                  </a:moveTo>
                  <a:lnTo>
                    <a:pt x="0" y="1450200"/>
                  </a:lnTo>
                  <a:lnTo>
                    <a:pt x="483400" y="1450200"/>
                  </a:lnTo>
                  <a:lnTo>
                    <a:pt x="483400" y="966800"/>
                  </a:lnTo>
                  <a:close/>
                </a:path>
                <a:path w="3874770" h="1934210">
                  <a:moveTo>
                    <a:pt x="483400" y="483400"/>
                  </a:moveTo>
                  <a:lnTo>
                    <a:pt x="0" y="966800"/>
                  </a:lnTo>
                  <a:lnTo>
                    <a:pt x="483400" y="966800"/>
                  </a:lnTo>
                  <a:lnTo>
                    <a:pt x="483400" y="483400"/>
                  </a:lnTo>
                  <a:close/>
                </a:path>
                <a:path w="3874770" h="1934210">
                  <a:moveTo>
                    <a:pt x="483400" y="0"/>
                  </a:moveTo>
                  <a:lnTo>
                    <a:pt x="0" y="483400"/>
                  </a:lnTo>
                  <a:lnTo>
                    <a:pt x="483400" y="483400"/>
                  </a:lnTo>
                  <a:lnTo>
                    <a:pt x="483400" y="0"/>
                  </a:lnTo>
                  <a:close/>
                </a:path>
                <a:path w="3874770" h="1934210">
                  <a:moveTo>
                    <a:pt x="966800" y="1450200"/>
                  </a:moveTo>
                  <a:lnTo>
                    <a:pt x="483400" y="1933600"/>
                  </a:lnTo>
                  <a:lnTo>
                    <a:pt x="966800" y="1933600"/>
                  </a:lnTo>
                  <a:lnTo>
                    <a:pt x="966800" y="1450200"/>
                  </a:lnTo>
                  <a:close/>
                </a:path>
                <a:path w="3874770" h="1934210">
                  <a:moveTo>
                    <a:pt x="966800" y="966800"/>
                  </a:moveTo>
                  <a:lnTo>
                    <a:pt x="483400" y="1450200"/>
                  </a:lnTo>
                  <a:lnTo>
                    <a:pt x="966800" y="1450200"/>
                  </a:lnTo>
                  <a:lnTo>
                    <a:pt x="966800" y="966800"/>
                  </a:lnTo>
                  <a:close/>
                </a:path>
                <a:path w="3874770" h="1934210">
                  <a:moveTo>
                    <a:pt x="966800" y="483400"/>
                  </a:moveTo>
                  <a:lnTo>
                    <a:pt x="483400" y="966800"/>
                  </a:lnTo>
                  <a:lnTo>
                    <a:pt x="966800" y="966800"/>
                  </a:lnTo>
                  <a:lnTo>
                    <a:pt x="966800" y="483400"/>
                  </a:lnTo>
                  <a:close/>
                </a:path>
                <a:path w="3874770" h="1934210">
                  <a:moveTo>
                    <a:pt x="966800" y="0"/>
                  </a:moveTo>
                  <a:lnTo>
                    <a:pt x="483400" y="483400"/>
                  </a:lnTo>
                  <a:lnTo>
                    <a:pt x="966800" y="483400"/>
                  </a:lnTo>
                  <a:lnTo>
                    <a:pt x="966800" y="0"/>
                  </a:lnTo>
                  <a:close/>
                </a:path>
                <a:path w="3874770" h="1934210">
                  <a:moveTo>
                    <a:pt x="1451406" y="1450200"/>
                  </a:moveTo>
                  <a:lnTo>
                    <a:pt x="968006" y="1933600"/>
                  </a:lnTo>
                  <a:lnTo>
                    <a:pt x="1451406" y="1933600"/>
                  </a:lnTo>
                  <a:lnTo>
                    <a:pt x="1451406" y="1450200"/>
                  </a:lnTo>
                  <a:close/>
                </a:path>
                <a:path w="3874770" h="1934210">
                  <a:moveTo>
                    <a:pt x="1451406" y="966800"/>
                  </a:moveTo>
                  <a:lnTo>
                    <a:pt x="968006" y="1450200"/>
                  </a:lnTo>
                  <a:lnTo>
                    <a:pt x="1451406" y="1450200"/>
                  </a:lnTo>
                  <a:lnTo>
                    <a:pt x="1451406" y="966800"/>
                  </a:lnTo>
                  <a:close/>
                </a:path>
                <a:path w="3874770" h="1934210">
                  <a:moveTo>
                    <a:pt x="1451406" y="483400"/>
                  </a:moveTo>
                  <a:lnTo>
                    <a:pt x="968006" y="966800"/>
                  </a:lnTo>
                  <a:lnTo>
                    <a:pt x="1451406" y="966800"/>
                  </a:lnTo>
                  <a:lnTo>
                    <a:pt x="1451406" y="483400"/>
                  </a:lnTo>
                  <a:close/>
                </a:path>
                <a:path w="3874770" h="1934210">
                  <a:moveTo>
                    <a:pt x="1451406" y="0"/>
                  </a:moveTo>
                  <a:lnTo>
                    <a:pt x="968006" y="483400"/>
                  </a:lnTo>
                  <a:lnTo>
                    <a:pt x="1451406" y="483400"/>
                  </a:lnTo>
                  <a:lnTo>
                    <a:pt x="1451406" y="0"/>
                  </a:lnTo>
                  <a:close/>
                </a:path>
                <a:path w="3874770" h="1934210">
                  <a:moveTo>
                    <a:pt x="1936000" y="1450200"/>
                  </a:moveTo>
                  <a:lnTo>
                    <a:pt x="1452600" y="1933600"/>
                  </a:lnTo>
                  <a:lnTo>
                    <a:pt x="1936000" y="1933600"/>
                  </a:lnTo>
                  <a:lnTo>
                    <a:pt x="1936000" y="1450200"/>
                  </a:lnTo>
                  <a:close/>
                </a:path>
                <a:path w="3874770" h="1934210">
                  <a:moveTo>
                    <a:pt x="1936000" y="966800"/>
                  </a:moveTo>
                  <a:lnTo>
                    <a:pt x="1452600" y="1450200"/>
                  </a:lnTo>
                  <a:lnTo>
                    <a:pt x="1936000" y="1450200"/>
                  </a:lnTo>
                  <a:lnTo>
                    <a:pt x="1936000" y="966800"/>
                  </a:lnTo>
                  <a:close/>
                </a:path>
                <a:path w="3874770" h="1934210">
                  <a:moveTo>
                    <a:pt x="1936000" y="483400"/>
                  </a:moveTo>
                  <a:lnTo>
                    <a:pt x="1452600" y="966800"/>
                  </a:lnTo>
                  <a:lnTo>
                    <a:pt x="1936000" y="966800"/>
                  </a:lnTo>
                  <a:lnTo>
                    <a:pt x="1936000" y="483400"/>
                  </a:lnTo>
                  <a:close/>
                </a:path>
                <a:path w="3874770" h="1934210">
                  <a:moveTo>
                    <a:pt x="1936000" y="0"/>
                  </a:moveTo>
                  <a:lnTo>
                    <a:pt x="1452600" y="483400"/>
                  </a:lnTo>
                  <a:lnTo>
                    <a:pt x="1936000" y="483400"/>
                  </a:lnTo>
                  <a:lnTo>
                    <a:pt x="1936000" y="0"/>
                  </a:lnTo>
                  <a:close/>
                </a:path>
                <a:path w="3874770" h="1934210">
                  <a:moveTo>
                    <a:pt x="2420607" y="1450200"/>
                  </a:moveTo>
                  <a:lnTo>
                    <a:pt x="1937207" y="1933600"/>
                  </a:lnTo>
                  <a:lnTo>
                    <a:pt x="2420607" y="1933600"/>
                  </a:lnTo>
                  <a:lnTo>
                    <a:pt x="2420607" y="1450200"/>
                  </a:lnTo>
                  <a:close/>
                </a:path>
                <a:path w="3874770" h="1934210">
                  <a:moveTo>
                    <a:pt x="2420607" y="966800"/>
                  </a:moveTo>
                  <a:lnTo>
                    <a:pt x="1937207" y="1450200"/>
                  </a:lnTo>
                  <a:lnTo>
                    <a:pt x="2420607" y="1450200"/>
                  </a:lnTo>
                  <a:lnTo>
                    <a:pt x="2420607" y="966800"/>
                  </a:lnTo>
                  <a:close/>
                </a:path>
                <a:path w="3874770" h="1934210">
                  <a:moveTo>
                    <a:pt x="2420607" y="483400"/>
                  </a:moveTo>
                  <a:lnTo>
                    <a:pt x="1937207" y="966800"/>
                  </a:lnTo>
                  <a:lnTo>
                    <a:pt x="2420607" y="966800"/>
                  </a:lnTo>
                  <a:lnTo>
                    <a:pt x="2420607" y="483400"/>
                  </a:lnTo>
                  <a:close/>
                </a:path>
                <a:path w="3874770" h="1934210">
                  <a:moveTo>
                    <a:pt x="2420607" y="0"/>
                  </a:moveTo>
                  <a:lnTo>
                    <a:pt x="1937207" y="483400"/>
                  </a:lnTo>
                  <a:lnTo>
                    <a:pt x="2420607" y="483400"/>
                  </a:lnTo>
                  <a:lnTo>
                    <a:pt x="2420607" y="0"/>
                  </a:lnTo>
                  <a:close/>
                </a:path>
                <a:path w="3874770" h="1934210">
                  <a:moveTo>
                    <a:pt x="2905201" y="1450200"/>
                  </a:moveTo>
                  <a:lnTo>
                    <a:pt x="2421801" y="1933600"/>
                  </a:lnTo>
                  <a:lnTo>
                    <a:pt x="2905201" y="1933600"/>
                  </a:lnTo>
                  <a:lnTo>
                    <a:pt x="2905201" y="1450200"/>
                  </a:lnTo>
                  <a:close/>
                </a:path>
                <a:path w="3874770" h="1934210">
                  <a:moveTo>
                    <a:pt x="2905201" y="966800"/>
                  </a:moveTo>
                  <a:lnTo>
                    <a:pt x="2421801" y="1450200"/>
                  </a:lnTo>
                  <a:lnTo>
                    <a:pt x="2905201" y="1450200"/>
                  </a:lnTo>
                  <a:lnTo>
                    <a:pt x="2905201" y="966800"/>
                  </a:lnTo>
                  <a:close/>
                </a:path>
                <a:path w="3874770" h="1934210">
                  <a:moveTo>
                    <a:pt x="2905201" y="483400"/>
                  </a:moveTo>
                  <a:lnTo>
                    <a:pt x="2421801" y="966800"/>
                  </a:lnTo>
                  <a:lnTo>
                    <a:pt x="2905201" y="966800"/>
                  </a:lnTo>
                  <a:lnTo>
                    <a:pt x="2905201" y="483400"/>
                  </a:lnTo>
                  <a:close/>
                </a:path>
                <a:path w="3874770" h="1934210">
                  <a:moveTo>
                    <a:pt x="2905201" y="0"/>
                  </a:moveTo>
                  <a:lnTo>
                    <a:pt x="2421801" y="483400"/>
                  </a:lnTo>
                  <a:lnTo>
                    <a:pt x="2905201" y="483400"/>
                  </a:lnTo>
                  <a:lnTo>
                    <a:pt x="2905201" y="0"/>
                  </a:lnTo>
                  <a:close/>
                </a:path>
                <a:path w="3874770" h="1934210">
                  <a:moveTo>
                    <a:pt x="3389795" y="1450200"/>
                  </a:moveTo>
                  <a:lnTo>
                    <a:pt x="2906395" y="1933600"/>
                  </a:lnTo>
                  <a:lnTo>
                    <a:pt x="3389795" y="1933600"/>
                  </a:lnTo>
                  <a:lnTo>
                    <a:pt x="3389795" y="1450200"/>
                  </a:lnTo>
                  <a:close/>
                </a:path>
                <a:path w="3874770" h="1934210">
                  <a:moveTo>
                    <a:pt x="3389795" y="966800"/>
                  </a:moveTo>
                  <a:lnTo>
                    <a:pt x="2906395" y="1450200"/>
                  </a:lnTo>
                  <a:lnTo>
                    <a:pt x="3389795" y="1450200"/>
                  </a:lnTo>
                  <a:lnTo>
                    <a:pt x="3389795" y="966800"/>
                  </a:lnTo>
                  <a:close/>
                </a:path>
                <a:path w="3874770" h="1934210">
                  <a:moveTo>
                    <a:pt x="3389795" y="483400"/>
                  </a:moveTo>
                  <a:lnTo>
                    <a:pt x="2906395" y="966800"/>
                  </a:lnTo>
                  <a:lnTo>
                    <a:pt x="3389795" y="966800"/>
                  </a:lnTo>
                  <a:lnTo>
                    <a:pt x="3389795" y="483400"/>
                  </a:lnTo>
                  <a:close/>
                </a:path>
                <a:path w="3874770" h="1934210">
                  <a:moveTo>
                    <a:pt x="3389795" y="0"/>
                  </a:moveTo>
                  <a:lnTo>
                    <a:pt x="2906395" y="483400"/>
                  </a:lnTo>
                  <a:lnTo>
                    <a:pt x="3389795" y="483400"/>
                  </a:lnTo>
                  <a:lnTo>
                    <a:pt x="3389795" y="0"/>
                  </a:lnTo>
                  <a:close/>
                </a:path>
                <a:path w="3874770" h="1934210">
                  <a:moveTo>
                    <a:pt x="3874401" y="1450200"/>
                  </a:moveTo>
                  <a:lnTo>
                    <a:pt x="3391001" y="1933600"/>
                  </a:lnTo>
                  <a:lnTo>
                    <a:pt x="3874401" y="1933600"/>
                  </a:lnTo>
                  <a:lnTo>
                    <a:pt x="3874401" y="1450200"/>
                  </a:lnTo>
                  <a:close/>
                </a:path>
                <a:path w="3874770" h="1934210">
                  <a:moveTo>
                    <a:pt x="3874401" y="966800"/>
                  </a:moveTo>
                  <a:lnTo>
                    <a:pt x="3391001" y="1450200"/>
                  </a:lnTo>
                  <a:lnTo>
                    <a:pt x="3874401" y="1450200"/>
                  </a:lnTo>
                  <a:lnTo>
                    <a:pt x="3874401" y="966800"/>
                  </a:lnTo>
                  <a:close/>
                </a:path>
                <a:path w="3874770" h="1934210">
                  <a:moveTo>
                    <a:pt x="3874401" y="483400"/>
                  </a:moveTo>
                  <a:lnTo>
                    <a:pt x="3391001" y="966800"/>
                  </a:lnTo>
                  <a:lnTo>
                    <a:pt x="3874401" y="966800"/>
                  </a:lnTo>
                  <a:lnTo>
                    <a:pt x="3874401" y="483400"/>
                  </a:lnTo>
                  <a:close/>
                </a:path>
                <a:path w="3874770" h="1934210">
                  <a:moveTo>
                    <a:pt x="3874401" y="0"/>
                  </a:moveTo>
                  <a:lnTo>
                    <a:pt x="3391001" y="483400"/>
                  </a:lnTo>
                  <a:lnTo>
                    <a:pt x="3874401" y="483400"/>
                  </a:lnTo>
                  <a:lnTo>
                    <a:pt x="3874401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991999" y="2908173"/>
              <a:ext cx="840740" cy="1110615"/>
            </a:xfrm>
            <a:custGeom>
              <a:avLst/>
              <a:gdLst/>
              <a:ahLst/>
              <a:cxnLst/>
              <a:rect l="l" t="t" r="r" b="b"/>
              <a:pathLst>
                <a:path w="840740" h="1110614">
                  <a:moveTo>
                    <a:pt x="840600" y="0"/>
                  </a:moveTo>
                  <a:lnTo>
                    <a:pt x="200609" y="38379"/>
                  </a:lnTo>
                  <a:lnTo>
                    <a:pt x="0" y="249758"/>
                  </a:lnTo>
                  <a:lnTo>
                    <a:pt x="33616" y="602068"/>
                  </a:lnTo>
                  <a:lnTo>
                    <a:pt x="34708" y="679894"/>
                  </a:lnTo>
                  <a:lnTo>
                    <a:pt x="38269" y="851941"/>
                  </a:lnTo>
                  <a:lnTo>
                    <a:pt x="44734" y="1026064"/>
                  </a:lnTo>
                  <a:lnTo>
                    <a:pt x="54533" y="1110119"/>
                  </a:lnTo>
                  <a:lnTo>
                    <a:pt x="782370" y="466470"/>
                  </a:lnTo>
                  <a:lnTo>
                    <a:pt x="840600" y="0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9220" y="2637142"/>
              <a:ext cx="249554" cy="271145"/>
            </a:xfrm>
            <a:custGeom>
              <a:avLst/>
              <a:gdLst/>
              <a:ahLst/>
              <a:cxnLst/>
              <a:rect l="l" t="t" r="r" b="b"/>
              <a:pathLst>
                <a:path w="249554" h="271144">
                  <a:moveTo>
                    <a:pt x="225120" y="0"/>
                  </a:moveTo>
                  <a:lnTo>
                    <a:pt x="0" y="41211"/>
                  </a:lnTo>
                  <a:lnTo>
                    <a:pt x="26187" y="271030"/>
                  </a:lnTo>
                  <a:lnTo>
                    <a:pt x="125476" y="252793"/>
                  </a:lnTo>
                  <a:lnTo>
                    <a:pt x="249110" y="121780"/>
                  </a:lnTo>
                  <a:lnTo>
                    <a:pt x="22512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932817" y="2658491"/>
              <a:ext cx="238125" cy="431800"/>
            </a:xfrm>
            <a:custGeom>
              <a:avLst/>
              <a:gdLst/>
              <a:ahLst/>
              <a:cxnLst/>
              <a:rect l="l" t="t" r="r" b="b"/>
              <a:pathLst>
                <a:path w="238125" h="431800">
                  <a:moveTo>
                    <a:pt x="34823" y="0"/>
                  </a:moveTo>
                  <a:lnTo>
                    <a:pt x="0" y="163703"/>
                  </a:lnTo>
                  <a:lnTo>
                    <a:pt x="19304" y="324942"/>
                  </a:lnTo>
                  <a:lnTo>
                    <a:pt x="126479" y="431482"/>
                  </a:lnTo>
                  <a:lnTo>
                    <a:pt x="237807" y="261099"/>
                  </a:lnTo>
                  <a:lnTo>
                    <a:pt x="34823" y="0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47918" y="1135748"/>
              <a:ext cx="470534" cy="1783080"/>
            </a:xfrm>
            <a:custGeom>
              <a:avLst/>
              <a:gdLst/>
              <a:ahLst/>
              <a:cxnLst/>
              <a:rect l="l" t="t" r="r" b="b"/>
              <a:pathLst>
                <a:path w="470535" h="1783080">
                  <a:moveTo>
                    <a:pt x="469925" y="39370"/>
                  </a:moveTo>
                  <a:lnTo>
                    <a:pt x="447776" y="0"/>
                  </a:lnTo>
                  <a:lnTo>
                    <a:pt x="408406" y="56591"/>
                  </a:lnTo>
                  <a:lnTo>
                    <a:pt x="147091" y="1433283"/>
                  </a:lnTo>
                  <a:lnTo>
                    <a:pt x="0" y="1477403"/>
                  </a:lnTo>
                  <a:lnTo>
                    <a:pt x="17221" y="1525384"/>
                  </a:lnTo>
                  <a:lnTo>
                    <a:pt x="140284" y="1525384"/>
                  </a:lnTo>
                  <a:lnTo>
                    <a:pt x="120281" y="1736966"/>
                  </a:lnTo>
                  <a:lnTo>
                    <a:pt x="91033" y="1736966"/>
                  </a:lnTo>
                  <a:lnTo>
                    <a:pt x="104559" y="1782787"/>
                  </a:lnTo>
                  <a:lnTo>
                    <a:pt x="178371" y="1782787"/>
                  </a:lnTo>
                  <a:lnTo>
                    <a:pt x="190677" y="1736966"/>
                  </a:lnTo>
                  <a:lnTo>
                    <a:pt x="174358" y="1736966"/>
                  </a:lnTo>
                  <a:lnTo>
                    <a:pt x="219049" y="1525384"/>
                  </a:lnTo>
                  <a:lnTo>
                    <a:pt x="359206" y="1525384"/>
                  </a:lnTo>
                  <a:lnTo>
                    <a:pt x="381342" y="1471256"/>
                  </a:lnTo>
                  <a:lnTo>
                    <a:pt x="245122" y="1430693"/>
                  </a:lnTo>
                  <a:lnTo>
                    <a:pt x="469925" y="3937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1773" y="2674010"/>
              <a:ext cx="115061" cy="17357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29261" y="2323465"/>
              <a:ext cx="530225" cy="428625"/>
            </a:xfrm>
            <a:custGeom>
              <a:avLst/>
              <a:gdLst/>
              <a:ahLst/>
              <a:cxnLst/>
              <a:rect l="l" t="t" r="r" b="b"/>
              <a:pathLst>
                <a:path w="530225" h="428625">
                  <a:moveTo>
                    <a:pt x="325373" y="0"/>
                  </a:moveTo>
                  <a:lnTo>
                    <a:pt x="205435" y="0"/>
                  </a:lnTo>
                  <a:lnTo>
                    <a:pt x="9842" y="170218"/>
                  </a:lnTo>
                  <a:lnTo>
                    <a:pt x="0" y="170218"/>
                  </a:lnTo>
                  <a:lnTo>
                    <a:pt x="27063" y="221424"/>
                  </a:lnTo>
                  <a:lnTo>
                    <a:pt x="41211" y="354888"/>
                  </a:lnTo>
                  <a:lnTo>
                    <a:pt x="308762" y="428396"/>
                  </a:lnTo>
                  <a:lnTo>
                    <a:pt x="519125" y="280466"/>
                  </a:lnTo>
                  <a:lnTo>
                    <a:pt x="530199" y="180822"/>
                  </a:lnTo>
                  <a:lnTo>
                    <a:pt x="493293" y="180822"/>
                  </a:lnTo>
                  <a:lnTo>
                    <a:pt x="511746" y="140233"/>
                  </a:lnTo>
                  <a:lnTo>
                    <a:pt x="386270" y="140233"/>
                  </a:lnTo>
                  <a:lnTo>
                    <a:pt x="329069" y="85102"/>
                  </a:lnTo>
                  <a:lnTo>
                    <a:pt x="369658" y="9220"/>
                  </a:lnTo>
                  <a:lnTo>
                    <a:pt x="308762" y="20294"/>
                  </a:lnTo>
                  <a:lnTo>
                    <a:pt x="32537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92621" y="2085428"/>
              <a:ext cx="1437005" cy="742950"/>
            </a:xfrm>
            <a:custGeom>
              <a:avLst/>
              <a:gdLst/>
              <a:ahLst/>
              <a:cxnLst/>
              <a:rect l="l" t="t" r="r" b="b"/>
              <a:pathLst>
                <a:path w="1437004" h="742950">
                  <a:moveTo>
                    <a:pt x="265709" y="398564"/>
                  </a:moveTo>
                  <a:lnTo>
                    <a:pt x="169760" y="311848"/>
                  </a:lnTo>
                  <a:lnTo>
                    <a:pt x="68275" y="311848"/>
                  </a:lnTo>
                  <a:lnTo>
                    <a:pt x="0" y="389343"/>
                  </a:lnTo>
                  <a:lnTo>
                    <a:pt x="9842" y="527735"/>
                  </a:lnTo>
                  <a:lnTo>
                    <a:pt x="71043" y="618528"/>
                  </a:lnTo>
                  <a:lnTo>
                    <a:pt x="201739" y="634453"/>
                  </a:lnTo>
                  <a:lnTo>
                    <a:pt x="265709" y="575716"/>
                  </a:lnTo>
                  <a:lnTo>
                    <a:pt x="265709" y="398564"/>
                  </a:lnTo>
                  <a:close/>
                </a:path>
                <a:path w="1437004" h="742950">
                  <a:moveTo>
                    <a:pt x="1436954" y="59778"/>
                  </a:moveTo>
                  <a:lnTo>
                    <a:pt x="1286116" y="0"/>
                  </a:lnTo>
                  <a:lnTo>
                    <a:pt x="870318" y="258330"/>
                  </a:lnTo>
                  <a:lnTo>
                    <a:pt x="771906" y="339521"/>
                  </a:lnTo>
                  <a:lnTo>
                    <a:pt x="437311" y="575703"/>
                  </a:lnTo>
                  <a:lnTo>
                    <a:pt x="516039" y="641819"/>
                  </a:lnTo>
                  <a:lnTo>
                    <a:pt x="646430" y="742848"/>
                  </a:lnTo>
                  <a:lnTo>
                    <a:pt x="752233" y="666432"/>
                  </a:lnTo>
                  <a:lnTo>
                    <a:pt x="939215" y="448386"/>
                  </a:lnTo>
                  <a:lnTo>
                    <a:pt x="1037628" y="408254"/>
                  </a:lnTo>
                  <a:lnTo>
                    <a:pt x="1182776" y="279539"/>
                  </a:lnTo>
                  <a:lnTo>
                    <a:pt x="1436954" y="59778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8737" y="1902737"/>
              <a:ext cx="470471" cy="21756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981331" y="2565184"/>
              <a:ext cx="1784350" cy="2578735"/>
            </a:xfrm>
            <a:custGeom>
              <a:avLst/>
              <a:gdLst/>
              <a:ahLst/>
              <a:cxnLst/>
              <a:rect l="l" t="t" r="r" b="b"/>
              <a:pathLst>
                <a:path w="1784350" h="2578735">
                  <a:moveTo>
                    <a:pt x="381038" y="27063"/>
                  </a:moveTo>
                  <a:lnTo>
                    <a:pt x="344131" y="0"/>
                  </a:lnTo>
                  <a:lnTo>
                    <a:pt x="303542" y="27063"/>
                  </a:lnTo>
                  <a:lnTo>
                    <a:pt x="303542" y="55664"/>
                  </a:lnTo>
                  <a:lnTo>
                    <a:pt x="310261" y="56146"/>
                  </a:lnTo>
                  <a:lnTo>
                    <a:pt x="325450" y="56934"/>
                  </a:lnTo>
                  <a:lnTo>
                    <a:pt x="341680" y="57099"/>
                  </a:lnTo>
                  <a:lnTo>
                    <a:pt x="351523" y="55664"/>
                  </a:lnTo>
                  <a:lnTo>
                    <a:pt x="355092" y="53327"/>
                  </a:lnTo>
                  <a:lnTo>
                    <a:pt x="359359" y="49555"/>
                  </a:lnTo>
                  <a:lnTo>
                    <a:pt x="367080" y="41706"/>
                  </a:lnTo>
                  <a:lnTo>
                    <a:pt x="381038" y="27063"/>
                  </a:lnTo>
                  <a:close/>
                </a:path>
                <a:path w="1784350" h="2578735">
                  <a:moveTo>
                    <a:pt x="1783727" y="393954"/>
                  </a:moveTo>
                  <a:lnTo>
                    <a:pt x="1237538" y="261861"/>
                  </a:lnTo>
                  <a:lnTo>
                    <a:pt x="1045641" y="280162"/>
                  </a:lnTo>
                  <a:lnTo>
                    <a:pt x="1062863" y="222961"/>
                  </a:lnTo>
                  <a:lnTo>
                    <a:pt x="900480" y="154686"/>
                  </a:lnTo>
                  <a:lnTo>
                    <a:pt x="803503" y="253733"/>
                  </a:lnTo>
                  <a:lnTo>
                    <a:pt x="747941" y="222961"/>
                  </a:lnTo>
                  <a:lnTo>
                    <a:pt x="746899" y="200825"/>
                  </a:lnTo>
                  <a:lnTo>
                    <a:pt x="745172" y="150114"/>
                  </a:lnTo>
                  <a:lnTo>
                    <a:pt x="744816" y="94373"/>
                  </a:lnTo>
                  <a:lnTo>
                    <a:pt x="747941" y="57162"/>
                  </a:lnTo>
                  <a:lnTo>
                    <a:pt x="715962" y="27063"/>
                  </a:lnTo>
                  <a:lnTo>
                    <a:pt x="693813" y="41490"/>
                  </a:lnTo>
                  <a:lnTo>
                    <a:pt x="693813" y="812203"/>
                  </a:lnTo>
                  <a:lnTo>
                    <a:pt x="603186" y="858850"/>
                  </a:lnTo>
                  <a:lnTo>
                    <a:pt x="578751" y="831380"/>
                  </a:lnTo>
                  <a:lnTo>
                    <a:pt x="600316" y="812203"/>
                  </a:lnTo>
                  <a:lnTo>
                    <a:pt x="627722" y="605523"/>
                  </a:lnTo>
                  <a:lnTo>
                    <a:pt x="690892" y="648512"/>
                  </a:lnTo>
                  <a:lnTo>
                    <a:pt x="693813" y="812203"/>
                  </a:lnTo>
                  <a:lnTo>
                    <a:pt x="693813" y="41490"/>
                  </a:lnTo>
                  <a:lnTo>
                    <a:pt x="610158" y="95948"/>
                  </a:lnTo>
                  <a:lnTo>
                    <a:pt x="406882" y="222961"/>
                  </a:lnTo>
                  <a:lnTo>
                    <a:pt x="308495" y="328041"/>
                  </a:lnTo>
                  <a:lnTo>
                    <a:pt x="221119" y="317677"/>
                  </a:lnTo>
                  <a:lnTo>
                    <a:pt x="119329" y="396417"/>
                  </a:lnTo>
                  <a:lnTo>
                    <a:pt x="81191" y="494817"/>
                  </a:lnTo>
                  <a:lnTo>
                    <a:pt x="18453" y="560019"/>
                  </a:lnTo>
                  <a:lnTo>
                    <a:pt x="0" y="637514"/>
                  </a:lnTo>
                  <a:lnTo>
                    <a:pt x="17170" y="691908"/>
                  </a:lnTo>
                  <a:lnTo>
                    <a:pt x="123024" y="552640"/>
                  </a:lnTo>
                  <a:lnTo>
                    <a:pt x="219151" y="443471"/>
                  </a:lnTo>
                  <a:lnTo>
                    <a:pt x="17170" y="731558"/>
                  </a:lnTo>
                  <a:lnTo>
                    <a:pt x="39890" y="898931"/>
                  </a:lnTo>
                  <a:lnTo>
                    <a:pt x="105791" y="755611"/>
                  </a:lnTo>
                  <a:lnTo>
                    <a:pt x="296240" y="566826"/>
                  </a:lnTo>
                  <a:lnTo>
                    <a:pt x="198831" y="743318"/>
                  </a:lnTo>
                  <a:lnTo>
                    <a:pt x="209169" y="745744"/>
                  </a:lnTo>
                  <a:lnTo>
                    <a:pt x="44284" y="945057"/>
                  </a:lnTo>
                  <a:lnTo>
                    <a:pt x="48412" y="1412875"/>
                  </a:lnTo>
                  <a:lnTo>
                    <a:pt x="282321" y="1973465"/>
                  </a:lnTo>
                  <a:lnTo>
                    <a:pt x="344131" y="2117382"/>
                  </a:lnTo>
                  <a:lnTo>
                    <a:pt x="344131" y="2287143"/>
                  </a:lnTo>
                  <a:lnTo>
                    <a:pt x="444931" y="2578316"/>
                  </a:lnTo>
                  <a:lnTo>
                    <a:pt x="1782851" y="2578316"/>
                  </a:lnTo>
                  <a:lnTo>
                    <a:pt x="1686534" y="2442146"/>
                  </a:lnTo>
                  <a:lnTo>
                    <a:pt x="1513078" y="2071255"/>
                  </a:lnTo>
                  <a:lnTo>
                    <a:pt x="1306410" y="1844294"/>
                  </a:lnTo>
                  <a:lnTo>
                    <a:pt x="1136967" y="1486319"/>
                  </a:lnTo>
                  <a:lnTo>
                    <a:pt x="922604" y="1235367"/>
                  </a:lnTo>
                  <a:lnTo>
                    <a:pt x="801636" y="1089202"/>
                  </a:lnTo>
                  <a:lnTo>
                    <a:pt x="890638" y="985659"/>
                  </a:lnTo>
                  <a:lnTo>
                    <a:pt x="890638" y="879856"/>
                  </a:lnTo>
                  <a:lnTo>
                    <a:pt x="965860" y="836282"/>
                  </a:lnTo>
                  <a:lnTo>
                    <a:pt x="1119441" y="945057"/>
                  </a:lnTo>
                  <a:lnTo>
                    <a:pt x="1500479" y="945057"/>
                  </a:lnTo>
                  <a:lnTo>
                    <a:pt x="1586903" y="868781"/>
                  </a:lnTo>
                  <a:lnTo>
                    <a:pt x="1486027" y="846645"/>
                  </a:lnTo>
                  <a:lnTo>
                    <a:pt x="1449120" y="770369"/>
                  </a:lnTo>
                  <a:lnTo>
                    <a:pt x="1116990" y="740854"/>
                  </a:lnTo>
                  <a:lnTo>
                    <a:pt x="1097305" y="627672"/>
                  </a:lnTo>
                  <a:lnTo>
                    <a:pt x="1530007" y="782675"/>
                  </a:lnTo>
                  <a:lnTo>
                    <a:pt x="1772958" y="598157"/>
                  </a:lnTo>
                  <a:lnTo>
                    <a:pt x="1717294" y="477596"/>
                  </a:lnTo>
                  <a:lnTo>
                    <a:pt x="1783727" y="393954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3759" y="2437930"/>
              <a:ext cx="224980" cy="1013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3565" y="1946046"/>
              <a:ext cx="90614" cy="10955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686422" y="2006612"/>
              <a:ext cx="1057910" cy="876300"/>
            </a:xfrm>
            <a:custGeom>
              <a:avLst/>
              <a:gdLst/>
              <a:ahLst/>
              <a:cxnLst/>
              <a:rect l="l" t="t" r="r" b="b"/>
              <a:pathLst>
                <a:path w="1057909" h="876300">
                  <a:moveTo>
                    <a:pt x="1010031" y="0"/>
                  </a:moveTo>
                  <a:lnTo>
                    <a:pt x="810310" y="104457"/>
                  </a:lnTo>
                  <a:lnTo>
                    <a:pt x="363512" y="436778"/>
                  </a:lnTo>
                  <a:lnTo>
                    <a:pt x="0" y="773252"/>
                  </a:lnTo>
                  <a:lnTo>
                    <a:pt x="177672" y="876249"/>
                  </a:lnTo>
                  <a:lnTo>
                    <a:pt x="450024" y="539407"/>
                  </a:lnTo>
                  <a:lnTo>
                    <a:pt x="563410" y="480479"/>
                  </a:lnTo>
                  <a:lnTo>
                    <a:pt x="907948" y="169037"/>
                  </a:lnTo>
                  <a:lnTo>
                    <a:pt x="1057884" y="91351"/>
                  </a:lnTo>
                  <a:lnTo>
                    <a:pt x="1010031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25629" y="3266668"/>
              <a:ext cx="534035" cy="243840"/>
            </a:xfrm>
            <a:custGeom>
              <a:avLst/>
              <a:gdLst/>
              <a:ahLst/>
              <a:cxnLst/>
              <a:rect l="l" t="t" r="r" b="b"/>
              <a:pathLst>
                <a:path w="534034" h="243839">
                  <a:moveTo>
                    <a:pt x="277710" y="0"/>
                  </a:moveTo>
                  <a:lnTo>
                    <a:pt x="130708" y="19685"/>
                  </a:lnTo>
                  <a:lnTo>
                    <a:pt x="0" y="243573"/>
                  </a:lnTo>
                  <a:lnTo>
                    <a:pt x="103644" y="98412"/>
                  </a:lnTo>
                  <a:lnTo>
                    <a:pt x="309079" y="56591"/>
                  </a:lnTo>
                  <a:lnTo>
                    <a:pt x="533882" y="157467"/>
                  </a:lnTo>
                  <a:lnTo>
                    <a:pt x="277710" y="0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711617" y="2750037"/>
            <a:ext cx="1206500" cy="2393950"/>
            <a:chOff x="1711617" y="2750037"/>
            <a:chExt cx="1206500" cy="2393950"/>
          </a:xfrm>
        </p:grpSpPr>
        <p:sp>
          <p:nvSpPr>
            <p:cNvPr id="18" name="object 18" descr=""/>
            <p:cNvSpPr/>
            <p:nvPr/>
          </p:nvSpPr>
          <p:spPr>
            <a:xfrm>
              <a:off x="1711617" y="2750037"/>
              <a:ext cx="1059180" cy="2393950"/>
            </a:xfrm>
            <a:custGeom>
              <a:avLst/>
              <a:gdLst/>
              <a:ahLst/>
              <a:cxnLst/>
              <a:rect l="l" t="t" r="r" b="b"/>
              <a:pathLst>
                <a:path w="1059180" h="2393950">
                  <a:moveTo>
                    <a:pt x="268363" y="0"/>
                  </a:moveTo>
                  <a:lnTo>
                    <a:pt x="73520" y="140881"/>
                  </a:lnTo>
                  <a:lnTo>
                    <a:pt x="0" y="174942"/>
                  </a:lnTo>
                  <a:lnTo>
                    <a:pt x="38252" y="343369"/>
                  </a:lnTo>
                  <a:lnTo>
                    <a:pt x="98513" y="466204"/>
                  </a:lnTo>
                  <a:lnTo>
                    <a:pt x="73520" y="577570"/>
                  </a:lnTo>
                  <a:lnTo>
                    <a:pt x="225577" y="739571"/>
                  </a:lnTo>
                  <a:lnTo>
                    <a:pt x="123139" y="1133856"/>
                  </a:lnTo>
                  <a:lnTo>
                    <a:pt x="214871" y="1250035"/>
                  </a:lnTo>
                  <a:lnTo>
                    <a:pt x="119926" y="1572310"/>
                  </a:lnTo>
                  <a:lnTo>
                    <a:pt x="123139" y="2123821"/>
                  </a:lnTo>
                  <a:lnTo>
                    <a:pt x="114152" y="2393462"/>
                  </a:lnTo>
                  <a:lnTo>
                    <a:pt x="214198" y="2393462"/>
                  </a:lnTo>
                  <a:lnTo>
                    <a:pt x="1058671" y="1965337"/>
                  </a:lnTo>
                  <a:lnTo>
                    <a:pt x="975144" y="453351"/>
                  </a:lnTo>
                  <a:lnTo>
                    <a:pt x="840232" y="355511"/>
                  </a:lnTo>
                  <a:lnTo>
                    <a:pt x="754557" y="144919"/>
                  </a:lnTo>
                  <a:lnTo>
                    <a:pt x="750328" y="54254"/>
                  </a:lnTo>
                  <a:lnTo>
                    <a:pt x="524179" y="151358"/>
                  </a:lnTo>
                  <a:lnTo>
                    <a:pt x="268363" y="0"/>
                  </a:lnTo>
                  <a:close/>
                </a:path>
              </a:pathLst>
            </a:custGeom>
            <a:solidFill>
              <a:srgbClr val="79C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86773" y="3294367"/>
              <a:ext cx="231775" cy="440690"/>
            </a:xfrm>
            <a:custGeom>
              <a:avLst/>
              <a:gdLst/>
              <a:ahLst/>
              <a:cxnLst/>
              <a:rect l="l" t="t" r="r" b="b"/>
              <a:pathLst>
                <a:path w="231775" h="440689">
                  <a:moveTo>
                    <a:pt x="0" y="0"/>
                  </a:moveTo>
                  <a:lnTo>
                    <a:pt x="14274" y="195249"/>
                  </a:lnTo>
                  <a:lnTo>
                    <a:pt x="73075" y="440232"/>
                  </a:lnTo>
                  <a:lnTo>
                    <a:pt x="231292" y="222732"/>
                  </a:lnTo>
                  <a:lnTo>
                    <a:pt x="94234" y="142773"/>
                  </a:lnTo>
                  <a:lnTo>
                    <a:pt x="49260" y="71386"/>
                  </a:lnTo>
                  <a:lnTo>
                    <a:pt x="17135" y="22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DF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1749856" y="1757045"/>
            <a:ext cx="121285" cy="215265"/>
          </a:xfrm>
          <a:custGeom>
            <a:avLst/>
            <a:gdLst/>
            <a:ahLst/>
            <a:cxnLst/>
            <a:rect l="l" t="t" r="r" b="b"/>
            <a:pathLst>
              <a:path w="121285" h="215264">
                <a:moveTo>
                  <a:pt x="87807" y="0"/>
                </a:moveTo>
                <a:lnTo>
                  <a:pt x="47117" y="6807"/>
                </a:lnTo>
                <a:lnTo>
                  <a:pt x="0" y="189166"/>
                </a:lnTo>
                <a:lnTo>
                  <a:pt x="110299" y="215074"/>
                </a:lnTo>
                <a:lnTo>
                  <a:pt x="121285" y="181800"/>
                </a:lnTo>
                <a:lnTo>
                  <a:pt x="87807" y="0"/>
                </a:lnTo>
                <a:close/>
              </a:path>
            </a:pathLst>
          </a:custGeom>
          <a:solidFill>
            <a:srgbClr val="79C5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294851" y="2169655"/>
            <a:ext cx="475615" cy="403225"/>
          </a:xfrm>
          <a:custGeom>
            <a:avLst/>
            <a:gdLst/>
            <a:ahLst/>
            <a:cxnLst/>
            <a:rect l="l" t="t" r="r" b="b"/>
            <a:pathLst>
              <a:path w="475614" h="403225">
                <a:moveTo>
                  <a:pt x="55676" y="263423"/>
                </a:moveTo>
                <a:lnTo>
                  <a:pt x="23558" y="0"/>
                </a:lnTo>
                <a:lnTo>
                  <a:pt x="0" y="244144"/>
                </a:lnTo>
                <a:lnTo>
                  <a:pt x="55676" y="263423"/>
                </a:lnTo>
                <a:close/>
              </a:path>
              <a:path w="475614" h="403225">
                <a:moveTo>
                  <a:pt x="289115" y="96380"/>
                </a:moveTo>
                <a:lnTo>
                  <a:pt x="98513" y="263423"/>
                </a:lnTo>
                <a:lnTo>
                  <a:pt x="141351" y="289128"/>
                </a:lnTo>
                <a:lnTo>
                  <a:pt x="289115" y="96380"/>
                </a:lnTo>
                <a:close/>
              </a:path>
              <a:path w="475614" h="403225">
                <a:moveTo>
                  <a:pt x="426186" y="241998"/>
                </a:moveTo>
                <a:lnTo>
                  <a:pt x="171335" y="301967"/>
                </a:lnTo>
                <a:lnTo>
                  <a:pt x="199174" y="338378"/>
                </a:lnTo>
                <a:lnTo>
                  <a:pt x="426186" y="241998"/>
                </a:lnTo>
                <a:close/>
              </a:path>
              <a:path w="475614" h="403225">
                <a:moveTo>
                  <a:pt x="475437" y="379069"/>
                </a:moveTo>
                <a:lnTo>
                  <a:pt x="199174" y="366217"/>
                </a:lnTo>
                <a:lnTo>
                  <a:pt x="193814" y="402628"/>
                </a:lnTo>
                <a:lnTo>
                  <a:pt x="475437" y="379069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909356" y="2253183"/>
            <a:ext cx="334645" cy="319405"/>
            <a:chOff x="1909356" y="2253183"/>
            <a:chExt cx="334645" cy="319405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9356" y="2253183"/>
              <a:ext cx="334098" cy="24414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926488" y="2535872"/>
              <a:ext cx="210185" cy="36830"/>
            </a:xfrm>
            <a:custGeom>
              <a:avLst/>
              <a:gdLst/>
              <a:ahLst/>
              <a:cxnLst/>
              <a:rect l="l" t="t" r="r" b="b"/>
              <a:pathLst>
                <a:path w="210185" h="36830">
                  <a:moveTo>
                    <a:pt x="199174" y="0"/>
                  </a:moveTo>
                  <a:lnTo>
                    <a:pt x="0" y="0"/>
                  </a:lnTo>
                  <a:lnTo>
                    <a:pt x="209880" y="36410"/>
                  </a:lnTo>
                  <a:lnTo>
                    <a:pt x="199174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2436202" y="2636532"/>
            <a:ext cx="116205" cy="469265"/>
          </a:xfrm>
          <a:custGeom>
            <a:avLst/>
            <a:gdLst/>
            <a:ahLst/>
            <a:cxnLst/>
            <a:rect l="l" t="t" r="r" b="b"/>
            <a:pathLst>
              <a:path w="116205" h="469264">
                <a:moveTo>
                  <a:pt x="51396" y="0"/>
                </a:moveTo>
                <a:lnTo>
                  <a:pt x="0" y="83527"/>
                </a:lnTo>
                <a:lnTo>
                  <a:pt x="0" y="256997"/>
                </a:lnTo>
                <a:lnTo>
                  <a:pt x="115646" y="469011"/>
                </a:lnTo>
                <a:lnTo>
                  <a:pt x="67462" y="224866"/>
                </a:lnTo>
                <a:lnTo>
                  <a:pt x="83515" y="207733"/>
                </a:lnTo>
                <a:lnTo>
                  <a:pt x="51396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1590611" y="1168806"/>
            <a:ext cx="929640" cy="3310254"/>
            <a:chOff x="1590611" y="1168806"/>
            <a:chExt cx="929640" cy="3310254"/>
          </a:xfrm>
        </p:grpSpPr>
        <p:sp>
          <p:nvSpPr>
            <p:cNvPr id="27" name="object 27" descr=""/>
            <p:cNvSpPr/>
            <p:nvPr/>
          </p:nvSpPr>
          <p:spPr>
            <a:xfrm>
              <a:off x="2014296" y="2387904"/>
              <a:ext cx="506095" cy="754380"/>
            </a:xfrm>
            <a:custGeom>
              <a:avLst/>
              <a:gdLst/>
              <a:ahLst/>
              <a:cxnLst/>
              <a:rect l="l" t="t" r="r" b="b"/>
              <a:pathLst>
                <a:path w="506094" h="754380">
                  <a:moveTo>
                    <a:pt x="505498" y="170395"/>
                  </a:moveTo>
                  <a:lnTo>
                    <a:pt x="498030" y="125107"/>
                  </a:lnTo>
                  <a:lnTo>
                    <a:pt x="476986" y="84404"/>
                  </a:lnTo>
                  <a:lnTo>
                    <a:pt x="444334" y="49911"/>
                  </a:lnTo>
                  <a:lnTo>
                    <a:pt x="402069" y="23266"/>
                  </a:lnTo>
                  <a:lnTo>
                    <a:pt x="352196" y="6096"/>
                  </a:lnTo>
                  <a:lnTo>
                    <a:pt x="296684" y="0"/>
                  </a:lnTo>
                  <a:lnTo>
                    <a:pt x="241173" y="6096"/>
                  </a:lnTo>
                  <a:lnTo>
                    <a:pt x="191287" y="23266"/>
                  </a:lnTo>
                  <a:lnTo>
                    <a:pt x="149034" y="49911"/>
                  </a:lnTo>
                  <a:lnTo>
                    <a:pt x="116382" y="84404"/>
                  </a:lnTo>
                  <a:lnTo>
                    <a:pt x="95338" y="125107"/>
                  </a:lnTo>
                  <a:lnTo>
                    <a:pt x="87884" y="170395"/>
                  </a:lnTo>
                  <a:lnTo>
                    <a:pt x="95338" y="215696"/>
                  </a:lnTo>
                  <a:lnTo>
                    <a:pt x="116382" y="256400"/>
                  </a:lnTo>
                  <a:lnTo>
                    <a:pt x="121450" y="261759"/>
                  </a:lnTo>
                  <a:lnTo>
                    <a:pt x="0" y="460641"/>
                  </a:lnTo>
                  <a:lnTo>
                    <a:pt x="53403" y="640880"/>
                  </a:lnTo>
                  <a:lnTo>
                    <a:pt x="81915" y="729957"/>
                  </a:lnTo>
                  <a:lnTo>
                    <a:pt x="95173" y="753986"/>
                  </a:lnTo>
                  <a:lnTo>
                    <a:pt x="102806" y="739051"/>
                  </a:lnTo>
                  <a:lnTo>
                    <a:pt x="121704" y="664375"/>
                  </a:lnTo>
                  <a:lnTo>
                    <a:pt x="152857" y="533463"/>
                  </a:lnTo>
                  <a:lnTo>
                    <a:pt x="173469" y="445262"/>
                  </a:lnTo>
                  <a:lnTo>
                    <a:pt x="173469" y="519176"/>
                  </a:lnTo>
                  <a:lnTo>
                    <a:pt x="400481" y="673379"/>
                  </a:lnTo>
                  <a:lnTo>
                    <a:pt x="400481" y="555586"/>
                  </a:lnTo>
                  <a:lnTo>
                    <a:pt x="430466" y="398322"/>
                  </a:lnTo>
                  <a:lnTo>
                    <a:pt x="292328" y="436016"/>
                  </a:lnTo>
                  <a:lnTo>
                    <a:pt x="194030" y="357212"/>
                  </a:lnTo>
                  <a:lnTo>
                    <a:pt x="194894" y="353568"/>
                  </a:lnTo>
                  <a:lnTo>
                    <a:pt x="179768" y="310286"/>
                  </a:lnTo>
                  <a:lnTo>
                    <a:pt x="191287" y="317538"/>
                  </a:lnTo>
                  <a:lnTo>
                    <a:pt x="241173" y="334708"/>
                  </a:lnTo>
                  <a:lnTo>
                    <a:pt x="296684" y="340791"/>
                  </a:lnTo>
                  <a:lnTo>
                    <a:pt x="352196" y="334708"/>
                  </a:lnTo>
                  <a:lnTo>
                    <a:pt x="402069" y="317538"/>
                  </a:lnTo>
                  <a:lnTo>
                    <a:pt x="444334" y="290893"/>
                  </a:lnTo>
                  <a:lnTo>
                    <a:pt x="476986" y="256400"/>
                  </a:lnTo>
                  <a:lnTo>
                    <a:pt x="498030" y="215696"/>
                  </a:lnTo>
                  <a:lnTo>
                    <a:pt x="505498" y="170395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162073" y="2523020"/>
              <a:ext cx="304165" cy="338455"/>
            </a:xfrm>
            <a:custGeom>
              <a:avLst/>
              <a:gdLst/>
              <a:ahLst/>
              <a:cxnLst/>
              <a:rect l="l" t="t" r="r" b="b"/>
              <a:pathLst>
                <a:path w="304164" h="338455">
                  <a:moveTo>
                    <a:pt x="152057" y="0"/>
                  </a:moveTo>
                  <a:lnTo>
                    <a:pt x="0" y="124218"/>
                  </a:lnTo>
                  <a:lnTo>
                    <a:pt x="25704" y="282702"/>
                  </a:lnTo>
                  <a:lnTo>
                    <a:pt x="141351" y="338378"/>
                  </a:lnTo>
                  <a:lnTo>
                    <a:pt x="186321" y="338378"/>
                  </a:lnTo>
                  <a:lnTo>
                    <a:pt x="293408" y="254863"/>
                  </a:lnTo>
                  <a:lnTo>
                    <a:pt x="304114" y="94234"/>
                  </a:lnTo>
                  <a:lnTo>
                    <a:pt x="152057" y="0"/>
                  </a:lnTo>
                  <a:close/>
                </a:path>
              </a:pathLst>
            </a:custGeom>
            <a:solidFill>
              <a:srgbClr val="79C5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3716" y="2601074"/>
              <a:ext cx="205828" cy="15443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281643" y="2783954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8529" y="0"/>
                  </a:lnTo>
                </a:path>
              </a:pathLst>
            </a:custGeom>
            <a:ln w="10947">
              <a:solidFill>
                <a:srgbClr val="10A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729105" y="1941575"/>
              <a:ext cx="271780" cy="882650"/>
            </a:xfrm>
            <a:custGeom>
              <a:avLst/>
              <a:gdLst/>
              <a:ahLst/>
              <a:cxnLst/>
              <a:rect l="l" t="t" r="r" b="b"/>
              <a:pathLst>
                <a:path w="271780" h="882650">
                  <a:moveTo>
                    <a:pt x="142773" y="0"/>
                  </a:moveTo>
                  <a:lnTo>
                    <a:pt x="0" y="52501"/>
                  </a:lnTo>
                  <a:lnTo>
                    <a:pt x="0" y="409054"/>
                  </a:lnTo>
                  <a:lnTo>
                    <a:pt x="42837" y="531126"/>
                  </a:lnTo>
                  <a:lnTo>
                    <a:pt x="79946" y="882345"/>
                  </a:lnTo>
                  <a:lnTo>
                    <a:pt x="271271" y="645337"/>
                  </a:lnTo>
                  <a:lnTo>
                    <a:pt x="211302" y="555752"/>
                  </a:lnTo>
                  <a:lnTo>
                    <a:pt x="180251" y="409054"/>
                  </a:lnTo>
                  <a:lnTo>
                    <a:pt x="142773" y="194170"/>
                  </a:lnTo>
                  <a:lnTo>
                    <a:pt x="142773" y="0"/>
                  </a:lnTo>
                  <a:close/>
                </a:path>
              </a:pathLst>
            </a:custGeom>
            <a:solidFill>
              <a:srgbClr val="79C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00911" y="1631403"/>
              <a:ext cx="130810" cy="377190"/>
            </a:xfrm>
            <a:custGeom>
              <a:avLst/>
              <a:gdLst/>
              <a:ahLst/>
              <a:cxnLst/>
              <a:rect l="l" t="t" r="r" b="b"/>
              <a:pathLst>
                <a:path w="130810" h="377189">
                  <a:moveTo>
                    <a:pt x="130644" y="310172"/>
                  </a:moveTo>
                  <a:lnTo>
                    <a:pt x="110464" y="310172"/>
                  </a:lnTo>
                  <a:lnTo>
                    <a:pt x="123139" y="0"/>
                  </a:lnTo>
                  <a:lnTo>
                    <a:pt x="10706" y="0"/>
                  </a:lnTo>
                  <a:lnTo>
                    <a:pt x="28194" y="310172"/>
                  </a:lnTo>
                  <a:lnTo>
                    <a:pt x="0" y="310172"/>
                  </a:lnTo>
                  <a:lnTo>
                    <a:pt x="0" y="366217"/>
                  </a:lnTo>
                  <a:lnTo>
                    <a:pt x="130644" y="376923"/>
                  </a:lnTo>
                  <a:lnTo>
                    <a:pt x="130644" y="310172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778190" y="1670988"/>
              <a:ext cx="111760" cy="271145"/>
            </a:xfrm>
            <a:custGeom>
              <a:avLst/>
              <a:gdLst/>
              <a:ahLst/>
              <a:cxnLst/>
              <a:rect l="l" t="t" r="r" b="b"/>
              <a:pathLst>
                <a:path w="111760" h="271144">
                  <a:moveTo>
                    <a:pt x="18718" y="0"/>
                  </a:moveTo>
                  <a:lnTo>
                    <a:pt x="12208" y="970"/>
                  </a:lnTo>
                  <a:lnTo>
                    <a:pt x="6400" y="4560"/>
                  </a:lnTo>
                  <a:lnTo>
                    <a:pt x="1714" y="8993"/>
                  </a:lnTo>
                  <a:lnTo>
                    <a:pt x="0" y="15711"/>
                  </a:lnTo>
                  <a:lnTo>
                    <a:pt x="5880" y="33885"/>
                  </a:lnTo>
                  <a:lnTo>
                    <a:pt x="24023" y="80110"/>
                  </a:lnTo>
                  <a:lnTo>
                    <a:pt x="47701" y="123763"/>
                  </a:lnTo>
                  <a:lnTo>
                    <a:pt x="58712" y="141377"/>
                  </a:lnTo>
                  <a:lnTo>
                    <a:pt x="93687" y="270587"/>
                  </a:lnTo>
                  <a:lnTo>
                    <a:pt x="97730" y="245968"/>
                  </a:lnTo>
                  <a:lnTo>
                    <a:pt x="105746" y="194441"/>
                  </a:lnTo>
                  <a:lnTo>
                    <a:pt x="111572" y="137442"/>
                  </a:lnTo>
                  <a:lnTo>
                    <a:pt x="109042" y="96407"/>
                  </a:lnTo>
                  <a:lnTo>
                    <a:pt x="66181" y="40432"/>
                  </a:lnTo>
                  <a:lnTo>
                    <a:pt x="30530" y="5754"/>
                  </a:lnTo>
                  <a:lnTo>
                    <a:pt x="25101" y="1608"/>
                  </a:lnTo>
                  <a:lnTo>
                    <a:pt x="18718" y="0"/>
                  </a:lnTo>
                  <a:close/>
                </a:path>
              </a:pathLst>
            </a:custGeom>
            <a:solidFill>
              <a:srgbClr val="79C5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3433" y="1682175"/>
              <a:ext cx="119926" cy="20259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90611" y="1440459"/>
              <a:ext cx="358775" cy="194945"/>
            </a:xfrm>
            <a:custGeom>
              <a:avLst/>
              <a:gdLst/>
              <a:ahLst/>
              <a:cxnLst/>
              <a:rect l="l" t="t" r="r" b="b"/>
              <a:pathLst>
                <a:path w="358775" h="194944">
                  <a:moveTo>
                    <a:pt x="358457" y="28905"/>
                  </a:moveTo>
                  <a:lnTo>
                    <a:pt x="228879" y="0"/>
                  </a:lnTo>
                  <a:lnTo>
                    <a:pt x="4013" y="25704"/>
                  </a:lnTo>
                  <a:lnTo>
                    <a:pt x="0" y="102057"/>
                  </a:lnTo>
                  <a:lnTo>
                    <a:pt x="7505" y="105270"/>
                  </a:lnTo>
                  <a:lnTo>
                    <a:pt x="121005" y="194678"/>
                  </a:lnTo>
                  <a:lnTo>
                    <a:pt x="233451" y="190931"/>
                  </a:lnTo>
                  <a:lnTo>
                    <a:pt x="354444" y="105270"/>
                  </a:lnTo>
                  <a:lnTo>
                    <a:pt x="358457" y="28905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4484" y="1168806"/>
              <a:ext cx="192747" cy="38997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658785" y="2497327"/>
              <a:ext cx="786130" cy="1059180"/>
            </a:xfrm>
            <a:custGeom>
              <a:avLst/>
              <a:gdLst/>
              <a:ahLst/>
              <a:cxnLst/>
              <a:rect l="l" t="t" r="r" b="b"/>
              <a:pathLst>
                <a:path w="786130" h="1059179">
                  <a:moveTo>
                    <a:pt x="430466" y="296252"/>
                  </a:moveTo>
                  <a:lnTo>
                    <a:pt x="384238" y="247865"/>
                  </a:lnTo>
                  <a:lnTo>
                    <a:pt x="396214" y="231292"/>
                  </a:lnTo>
                  <a:lnTo>
                    <a:pt x="355777" y="174739"/>
                  </a:lnTo>
                  <a:lnTo>
                    <a:pt x="376923" y="127063"/>
                  </a:lnTo>
                  <a:lnTo>
                    <a:pt x="325526" y="0"/>
                  </a:lnTo>
                  <a:lnTo>
                    <a:pt x="297688" y="74955"/>
                  </a:lnTo>
                  <a:lnTo>
                    <a:pt x="150279" y="326593"/>
                  </a:lnTo>
                  <a:lnTo>
                    <a:pt x="140195" y="231292"/>
                  </a:lnTo>
                  <a:lnTo>
                    <a:pt x="124269" y="122986"/>
                  </a:lnTo>
                  <a:lnTo>
                    <a:pt x="49263" y="194881"/>
                  </a:lnTo>
                  <a:lnTo>
                    <a:pt x="0" y="373710"/>
                  </a:lnTo>
                  <a:lnTo>
                    <a:pt x="44970" y="480441"/>
                  </a:lnTo>
                  <a:lnTo>
                    <a:pt x="123888" y="454139"/>
                  </a:lnTo>
                  <a:lnTo>
                    <a:pt x="98526" y="489000"/>
                  </a:lnTo>
                  <a:lnTo>
                    <a:pt x="98526" y="499706"/>
                  </a:lnTo>
                  <a:lnTo>
                    <a:pt x="59982" y="587514"/>
                  </a:lnTo>
                  <a:lnTo>
                    <a:pt x="122085" y="632256"/>
                  </a:lnTo>
                  <a:lnTo>
                    <a:pt x="227025" y="465442"/>
                  </a:lnTo>
                  <a:lnTo>
                    <a:pt x="338239" y="311531"/>
                  </a:lnTo>
                  <a:lnTo>
                    <a:pt x="188468" y="587514"/>
                  </a:lnTo>
                  <a:lnTo>
                    <a:pt x="126365" y="763130"/>
                  </a:lnTo>
                  <a:lnTo>
                    <a:pt x="284835" y="608215"/>
                  </a:lnTo>
                  <a:lnTo>
                    <a:pt x="430466" y="296252"/>
                  </a:lnTo>
                  <a:close/>
                </a:path>
                <a:path w="786130" h="1059179">
                  <a:moveTo>
                    <a:pt x="785977" y="501675"/>
                  </a:moveTo>
                  <a:lnTo>
                    <a:pt x="678903" y="538251"/>
                  </a:lnTo>
                  <a:lnTo>
                    <a:pt x="503288" y="306959"/>
                  </a:lnTo>
                  <a:lnTo>
                    <a:pt x="432422" y="438073"/>
                  </a:lnTo>
                  <a:lnTo>
                    <a:pt x="440397" y="419328"/>
                  </a:lnTo>
                  <a:lnTo>
                    <a:pt x="477583" y="326593"/>
                  </a:lnTo>
                  <a:lnTo>
                    <a:pt x="474789" y="325297"/>
                  </a:lnTo>
                  <a:lnTo>
                    <a:pt x="471284" y="322808"/>
                  </a:lnTo>
                  <a:lnTo>
                    <a:pt x="452958" y="306959"/>
                  </a:lnTo>
                  <a:lnTo>
                    <a:pt x="329806" y="581088"/>
                  </a:lnTo>
                  <a:lnTo>
                    <a:pt x="104940" y="838085"/>
                  </a:lnTo>
                  <a:lnTo>
                    <a:pt x="188468" y="955878"/>
                  </a:lnTo>
                  <a:lnTo>
                    <a:pt x="200990" y="943013"/>
                  </a:lnTo>
                  <a:lnTo>
                    <a:pt x="228092" y="1058672"/>
                  </a:lnTo>
                  <a:lnTo>
                    <a:pt x="550405" y="741705"/>
                  </a:lnTo>
                  <a:lnTo>
                    <a:pt x="785977" y="501675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63737" y="3020593"/>
              <a:ext cx="741045" cy="938530"/>
            </a:xfrm>
            <a:custGeom>
              <a:avLst/>
              <a:gdLst/>
              <a:ahLst/>
              <a:cxnLst/>
              <a:rect l="l" t="t" r="r" b="b"/>
              <a:pathLst>
                <a:path w="741044" h="938529">
                  <a:moveTo>
                    <a:pt x="702449" y="0"/>
                  </a:moveTo>
                  <a:lnTo>
                    <a:pt x="586447" y="44970"/>
                  </a:lnTo>
                  <a:lnTo>
                    <a:pt x="186347" y="402628"/>
                  </a:lnTo>
                  <a:lnTo>
                    <a:pt x="32118" y="723861"/>
                  </a:lnTo>
                  <a:lnTo>
                    <a:pt x="0" y="927315"/>
                  </a:lnTo>
                  <a:lnTo>
                    <a:pt x="101015" y="938034"/>
                  </a:lnTo>
                  <a:lnTo>
                    <a:pt x="162763" y="766699"/>
                  </a:lnTo>
                  <a:lnTo>
                    <a:pt x="306247" y="603935"/>
                  </a:lnTo>
                  <a:lnTo>
                    <a:pt x="547179" y="364070"/>
                  </a:lnTo>
                  <a:lnTo>
                    <a:pt x="740994" y="62102"/>
                  </a:lnTo>
                  <a:lnTo>
                    <a:pt x="702449" y="0"/>
                  </a:lnTo>
                  <a:close/>
                </a:path>
              </a:pathLst>
            </a:custGeom>
            <a:solidFill>
              <a:srgbClr val="79C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785150" y="3093411"/>
              <a:ext cx="732790" cy="1386205"/>
            </a:xfrm>
            <a:custGeom>
              <a:avLst/>
              <a:gdLst/>
              <a:ahLst/>
              <a:cxnLst/>
              <a:rect l="l" t="t" r="r" b="b"/>
              <a:pathLst>
                <a:path w="732789" h="1386204">
                  <a:moveTo>
                    <a:pt x="681024" y="0"/>
                  </a:moveTo>
                  <a:lnTo>
                    <a:pt x="139204" y="612508"/>
                  </a:lnTo>
                  <a:lnTo>
                    <a:pt x="79590" y="918756"/>
                  </a:lnTo>
                  <a:lnTo>
                    <a:pt x="0" y="1192885"/>
                  </a:lnTo>
                  <a:lnTo>
                    <a:pt x="62102" y="1385633"/>
                  </a:lnTo>
                  <a:lnTo>
                    <a:pt x="404761" y="573951"/>
                  </a:lnTo>
                  <a:lnTo>
                    <a:pt x="732434" y="25704"/>
                  </a:lnTo>
                  <a:lnTo>
                    <a:pt x="681024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1771121" y="3077349"/>
            <a:ext cx="1459865" cy="2066289"/>
            <a:chOff x="1771121" y="3077349"/>
            <a:chExt cx="1459865" cy="2066289"/>
          </a:xfrm>
        </p:grpSpPr>
        <p:sp>
          <p:nvSpPr>
            <p:cNvPr id="41" name="object 41" descr=""/>
            <p:cNvSpPr/>
            <p:nvPr/>
          </p:nvSpPr>
          <p:spPr>
            <a:xfrm>
              <a:off x="2688882" y="3365051"/>
              <a:ext cx="542290" cy="711200"/>
            </a:xfrm>
            <a:custGeom>
              <a:avLst/>
              <a:gdLst/>
              <a:ahLst/>
              <a:cxnLst/>
              <a:rect l="l" t="t" r="r" b="b"/>
              <a:pathLst>
                <a:path w="542289" h="711200">
                  <a:moveTo>
                    <a:pt x="300968" y="0"/>
                  </a:moveTo>
                  <a:lnTo>
                    <a:pt x="295009" y="291"/>
                  </a:lnTo>
                  <a:lnTo>
                    <a:pt x="289605" y="2814"/>
                  </a:lnTo>
                  <a:lnTo>
                    <a:pt x="285457" y="7395"/>
                  </a:lnTo>
                  <a:lnTo>
                    <a:pt x="0" y="489360"/>
                  </a:lnTo>
                  <a:lnTo>
                    <a:pt x="406" y="496193"/>
                  </a:lnTo>
                  <a:lnTo>
                    <a:pt x="160997" y="704866"/>
                  </a:lnTo>
                  <a:lnTo>
                    <a:pt x="166839" y="709518"/>
                  </a:lnTo>
                  <a:lnTo>
                    <a:pt x="173810" y="710877"/>
                  </a:lnTo>
                  <a:lnTo>
                    <a:pt x="180655" y="708992"/>
                  </a:lnTo>
                  <a:lnTo>
                    <a:pt x="186118" y="703914"/>
                  </a:lnTo>
                  <a:lnTo>
                    <a:pt x="539597" y="163542"/>
                  </a:lnTo>
                  <a:lnTo>
                    <a:pt x="541891" y="157745"/>
                  </a:lnTo>
                  <a:lnTo>
                    <a:pt x="541740" y="151734"/>
                  </a:lnTo>
                  <a:lnTo>
                    <a:pt x="539308" y="146232"/>
                  </a:lnTo>
                  <a:lnTo>
                    <a:pt x="534758" y="141964"/>
                  </a:lnTo>
                  <a:lnTo>
                    <a:pt x="306781" y="2112"/>
                  </a:lnTo>
                  <a:lnTo>
                    <a:pt x="300968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7365" y="3613333"/>
              <a:ext cx="195380" cy="26973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771116" y="3077349"/>
              <a:ext cx="1218565" cy="2066289"/>
            </a:xfrm>
            <a:custGeom>
              <a:avLst/>
              <a:gdLst/>
              <a:ahLst/>
              <a:cxnLst/>
              <a:rect l="l" t="t" r="r" b="b"/>
              <a:pathLst>
                <a:path w="1218564" h="2066289">
                  <a:moveTo>
                    <a:pt x="1218336" y="881278"/>
                  </a:moveTo>
                  <a:lnTo>
                    <a:pt x="1002080" y="799299"/>
                  </a:lnTo>
                  <a:lnTo>
                    <a:pt x="938504" y="122783"/>
                  </a:lnTo>
                  <a:lnTo>
                    <a:pt x="827138" y="0"/>
                  </a:lnTo>
                  <a:lnTo>
                    <a:pt x="746467" y="16065"/>
                  </a:lnTo>
                  <a:lnTo>
                    <a:pt x="835710" y="154190"/>
                  </a:lnTo>
                  <a:lnTo>
                    <a:pt x="813536" y="210451"/>
                  </a:lnTo>
                  <a:lnTo>
                    <a:pt x="804291" y="183108"/>
                  </a:lnTo>
                  <a:lnTo>
                    <a:pt x="52933" y="1305356"/>
                  </a:lnTo>
                  <a:lnTo>
                    <a:pt x="52933" y="1693710"/>
                  </a:lnTo>
                  <a:lnTo>
                    <a:pt x="39014" y="1830374"/>
                  </a:lnTo>
                  <a:lnTo>
                    <a:pt x="73863" y="1813521"/>
                  </a:lnTo>
                  <a:lnTo>
                    <a:pt x="39014" y="1878926"/>
                  </a:lnTo>
                  <a:lnTo>
                    <a:pt x="0" y="2066150"/>
                  </a:lnTo>
                  <a:lnTo>
                    <a:pt x="1009878" y="2066150"/>
                  </a:lnTo>
                  <a:lnTo>
                    <a:pt x="1009878" y="1944598"/>
                  </a:lnTo>
                  <a:lnTo>
                    <a:pt x="992200" y="1756410"/>
                  </a:lnTo>
                  <a:lnTo>
                    <a:pt x="992759" y="1756130"/>
                  </a:lnTo>
                  <a:lnTo>
                    <a:pt x="1092009" y="1756130"/>
                  </a:lnTo>
                  <a:lnTo>
                    <a:pt x="1026223" y="1056208"/>
                  </a:lnTo>
                  <a:lnTo>
                    <a:pt x="1126959" y="1142199"/>
                  </a:lnTo>
                  <a:lnTo>
                    <a:pt x="1218336" y="881278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2114448" y="2411666"/>
            <a:ext cx="405765" cy="261620"/>
            <a:chOff x="2114448" y="2411666"/>
            <a:chExt cx="405765" cy="261620"/>
          </a:xfrm>
        </p:grpSpPr>
        <p:pic>
          <p:nvPicPr>
            <p:cNvPr id="45" name="object 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14448" y="2411666"/>
              <a:ext cx="390575" cy="17677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117102" y="2471635"/>
              <a:ext cx="403225" cy="201930"/>
            </a:xfrm>
            <a:custGeom>
              <a:avLst/>
              <a:gdLst/>
              <a:ahLst/>
              <a:cxnLst/>
              <a:rect l="l" t="t" r="r" b="b"/>
              <a:pathLst>
                <a:path w="403225" h="201930">
                  <a:moveTo>
                    <a:pt x="209880" y="0"/>
                  </a:moveTo>
                  <a:lnTo>
                    <a:pt x="44970" y="38544"/>
                  </a:lnTo>
                  <a:lnTo>
                    <a:pt x="0" y="201307"/>
                  </a:lnTo>
                  <a:lnTo>
                    <a:pt x="182041" y="100647"/>
                  </a:lnTo>
                  <a:lnTo>
                    <a:pt x="201307" y="68529"/>
                  </a:lnTo>
                  <a:lnTo>
                    <a:pt x="216306" y="100647"/>
                  </a:lnTo>
                  <a:lnTo>
                    <a:pt x="402628" y="201307"/>
                  </a:lnTo>
                  <a:lnTo>
                    <a:pt x="336232" y="51396"/>
                  </a:lnTo>
                  <a:lnTo>
                    <a:pt x="209880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734104" y="4205356"/>
            <a:ext cx="1495425" cy="938530"/>
            <a:chOff x="734104" y="4205356"/>
            <a:chExt cx="1495425" cy="938530"/>
          </a:xfrm>
        </p:grpSpPr>
        <p:sp>
          <p:nvSpPr>
            <p:cNvPr id="48" name="object 48" descr=""/>
            <p:cNvSpPr/>
            <p:nvPr/>
          </p:nvSpPr>
          <p:spPr>
            <a:xfrm>
              <a:off x="734098" y="4272000"/>
              <a:ext cx="460375" cy="871855"/>
            </a:xfrm>
            <a:custGeom>
              <a:avLst/>
              <a:gdLst/>
              <a:ahLst/>
              <a:cxnLst/>
              <a:rect l="l" t="t" r="r" b="b"/>
              <a:pathLst>
                <a:path w="460375" h="871854">
                  <a:moveTo>
                    <a:pt x="364477" y="362191"/>
                  </a:moveTo>
                  <a:lnTo>
                    <a:pt x="108051" y="312610"/>
                  </a:lnTo>
                  <a:lnTo>
                    <a:pt x="0" y="871499"/>
                  </a:lnTo>
                  <a:lnTo>
                    <a:pt x="266014" y="871499"/>
                  </a:lnTo>
                  <a:lnTo>
                    <a:pt x="364477" y="362191"/>
                  </a:lnTo>
                  <a:close/>
                </a:path>
                <a:path w="460375" h="871854">
                  <a:moveTo>
                    <a:pt x="459994" y="36436"/>
                  </a:moveTo>
                  <a:lnTo>
                    <a:pt x="459892" y="24053"/>
                  </a:lnTo>
                  <a:lnTo>
                    <a:pt x="455256" y="13144"/>
                  </a:lnTo>
                  <a:lnTo>
                    <a:pt x="446824" y="4673"/>
                  </a:lnTo>
                  <a:lnTo>
                    <a:pt x="435546" y="0"/>
                  </a:lnTo>
                  <a:lnTo>
                    <a:pt x="422910" y="0"/>
                  </a:lnTo>
                  <a:lnTo>
                    <a:pt x="411899" y="4673"/>
                  </a:lnTo>
                  <a:lnTo>
                    <a:pt x="403453" y="13144"/>
                  </a:lnTo>
                  <a:lnTo>
                    <a:pt x="398741" y="24587"/>
                  </a:lnTo>
                  <a:lnTo>
                    <a:pt x="354876" y="251548"/>
                  </a:lnTo>
                  <a:lnTo>
                    <a:pt x="354977" y="263944"/>
                  </a:lnTo>
                  <a:lnTo>
                    <a:pt x="359651" y="274955"/>
                  </a:lnTo>
                  <a:lnTo>
                    <a:pt x="368122" y="283400"/>
                  </a:lnTo>
                  <a:lnTo>
                    <a:pt x="379577" y="288099"/>
                  </a:lnTo>
                  <a:lnTo>
                    <a:pt x="391718" y="288099"/>
                  </a:lnTo>
                  <a:lnTo>
                    <a:pt x="402793" y="283400"/>
                  </a:lnTo>
                  <a:lnTo>
                    <a:pt x="411327" y="274955"/>
                  </a:lnTo>
                  <a:lnTo>
                    <a:pt x="416128" y="263398"/>
                  </a:lnTo>
                  <a:lnTo>
                    <a:pt x="459994" y="36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9489" y="4560805"/>
              <a:ext cx="218879" cy="20102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846010" y="4224096"/>
              <a:ext cx="200660" cy="377190"/>
            </a:xfrm>
            <a:custGeom>
              <a:avLst/>
              <a:gdLst/>
              <a:ahLst/>
              <a:cxnLst/>
              <a:rect l="l" t="t" r="r" b="b"/>
              <a:pathLst>
                <a:path w="200659" h="377189">
                  <a:moveTo>
                    <a:pt x="105117" y="125374"/>
                  </a:moveTo>
                  <a:lnTo>
                    <a:pt x="105029" y="112991"/>
                  </a:lnTo>
                  <a:lnTo>
                    <a:pt x="100380" y="102082"/>
                  </a:lnTo>
                  <a:lnTo>
                    <a:pt x="91948" y="93611"/>
                  </a:lnTo>
                  <a:lnTo>
                    <a:pt x="80683" y="88938"/>
                  </a:lnTo>
                  <a:lnTo>
                    <a:pt x="68033" y="88938"/>
                  </a:lnTo>
                  <a:lnTo>
                    <a:pt x="57035" y="93611"/>
                  </a:lnTo>
                  <a:lnTo>
                    <a:pt x="48590" y="102082"/>
                  </a:lnTo>
                  <a:lnTo>
                    <a:pt x="43865" y="113525"/>
                  </a:lnTo>
                  <a:lnTo>
                    <a:pt x="0" y="340487"/>
                  </a:lnTo>
                  <a:lnTo>
                    <a:pt x="101" y="352882"/>
                  </a:lnTo>
                  <a:lnTo>
                    <a:pt x="4787" y="363893"/>
                  </a:lnTo>
                  <a:lnTo>
                    <a:pt x="13246" y="372338"/>
                  </a:lnTo>
                  <a:lnTo>
                    <a:pt x="24701" y="377037"/>
                  </a:lnTo>
                  <a:lnTo>
                    <a:pt x="36855" y="377037"/>
                  </a:lnTo>
                  <a:lnTo>
                    <a:pt x="47917" y="372338"/>
                  </a:lnTo>
                  <a:lnTo>
                    <a:pt x="56451" y="363893"/>
                  </a:lnTo>
                  <a:lnTo>
                    <a:pt x="61252" y="352336"/>
                  </a:lnTo>
                  <a:lnTo>
                    <a:pt x="105117" y="125374"/>
                  </a:lnTo>
                  <a:close/>
                </a:path>
                <a:path w="200659" h="377189">
                  <a:moveTo>
                    <a:pt x="200660" y="36436"/>
                  </a:moveTo>
                  <a:lnTo>
                    <a:pt x="200558" y="24053"/>
                  </a:lnTo>
                  <a:lnTo>
                    <a:pt x="195922" y="13144"/>
                  </a:lnTo>
                  <a:lnTo>
                    <a:pt x="187490" y="4673"/>
                  </a:lnTo>
                  <a:lnTo>
                    <a:pt x="176212" y="0"/>
                  </a:lnTo>
                  <a:lnTo>
                    <a:pt x="163576" y="0"/>
                  </a:lnTo>
                  <a:lnTo>
                    <a:pt x="152565" y="4673"/>
                  </a:lnTo>
                  <a:lnTo>
                    <a:pt x="144119" y="13144"/>
                  </a:lnTo>
                  <a:lnTo>
                    <a:pt x="139407" y="24587"/>
                  </a:lnTo>
                  <a:lnTo>
                    <a:pt x="95542" y="251548"/>
                  </a:lnTo>
                  <a:lnTo>
                    <a:pt x="95643" y="263944"/>
                  </a:lnTo>
                  <a:lnTo>
                    <a:pt x="100317" y="274955"/>
                  </a:lnTo>
                  <a:lnTo>
                    <a:pt x="108788" y="283400"/>
                  </a:lnTo>
                  <a:lnTo>
                    <a:pt x="120243" y="288099"/>
                  </a:lnTo>
                  <a:lnTo>
                    <a:pt x="132384" y="288099"/>
                  </a:lnTo>
                  <a:lnTo>
                    <a:pt x="143459" y="283400"/>
                  </a:lnTo>
                  <a:lnTo>
                    <a:pt x="151993" y="274955"/>
                  </a:lnTo>
                  <a:lnTo>
                    <a:pt x="156794" y="263398"/>
                  </a:lnTo>
                  <a:lnTo>
                    <a:pt x="200660" y="36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98855" y="4231881"/>
              <a:ext cx="139700" cy="136525"/>
            </a:xfrm>
            <a:custGeom>
              <a:avLst/>
              <a:gdLst/>
              <a:ahLst/>
              <a:cxnLst/>
              <a:rect l="l" t="t" r="r" b="b"/>
              <a:pathLst>
                <a:path w="139700" h="136525">
                  <a:moveTo>
                    <a:pt x="42684" y="115163"/>
                  </a:moveTo>
                  <a:lnTo>
                    <a:pt x="42608" y="106705"/>
                  </a:lnTo>
                  <a:lnTo>
                    <a:pt x="39420" y="99187"/>
                  </a:lnTo>
                  <a:lnTo>
                    <a:pt x="33629" y="93421"/>
                  </a:lnTo>
                  <a:lnTo>
                    <a:pt x="25806" y="90208"/>
                  </a:lnTo>
                  <a:lnTo>
                    <a:pt x="17348" y="90271"/>
                  </a:lnTo>
                  <a:lnTo>
                    <a:pt x="9829" y="93472"/>
                  </a:lnTo>
                  <a:lnTo>
                    <a:pt x="4051" y="99250"/>
                  </a:lnTo>
                  <a:lnTo>
                    <a:pt x="838" y="107073"/>
                  </a:lnTo>
                  <a:lnTo>
                    <a:pt x="0" y="111429"/>
                  </a:lnTo>
                  <a:lnTo>
                    <a:pt x="63" y="119888"/>
                  </a:lnTo>
                  <a:lnTo>
                    <a:pt x="3263" y="127406"/>
                  </a:lnTo>
                  <a:lnTo>
                    <a:pt x="9055" y="133184"/>
                  </a:lnTo>
                  <a:lnTo>
                    <a:pt x="16878" y="136398"/>
                  </a:lnTo>
                  <a:lnTo>
                    <a:pt x="25336" y="136334"/>
                  </a:lnTo>
                  <a:lnTo>
                    <a:pt x="32854" y="133134"/>
                  </a:lnTo>
                  <a:lnTo>
                    <a:pt x="38620" y="127342"/>
                  </a:lnTo>
                  <a:lnTo>
                    <a:pt x="41846" y="119519"/>
                  </a:lnTo>
                  <a:lnTo>
                    <a:pt x="42684" y="115163"/>
                  </a:lnTo>
                  <a:close/>
                </a:path>
                <a:path w="139700" h="136525">
                  <a:moveTo>
                    <a:pt x="139077" y="24892"/>
                  </a:moveTo>
                  <a:lnTo>
                    <a:pt x="139014" y="16421"/>
                  </a:lnTo>
                  <a:lnTo>
                    <a:pt x="135839" y="8978"/>
                  </a:lnTo>
                  <a:lnTo>
                    <a:pt x="130086" y="3200"/>
                  </a:lnTo>
                  <a:lnTo>
                    <a:pt x="122364" y="0"/>
                  </a:lnTo>
                  <a:lnTo>
                    <a:pt x="113741" y="0"/>
                  </a:lnTo>
                  <a:lnTo>
                    <a:pt x="106222" y="3200"/>
                  </a:lnTo>
                  <a:lnTo>
                    <a:pt x="100444" y="8978"/>
                  </a:lnTo>
                  <a:lnTo>
                    <a:pt x="97231" y="16802"/>
                  </a:lnTo>
                  <a:lnTo>
                    <a:pt x="96393" y="21158"/>
                  </a:lnTo>
                  <a:lnTo>
                    <a:pt x="96456" y="29616"/>
                  </a:lnTo>
                  <a:lnTo>
                    <a:pt x="99656" y="37134"/>
                  </a:lnTo>
                  <a:lnTo>
                    <a:pt x="105448" y="42900"/>
                  </a:lnTo>
                  <a:lnTo>
                    <a:pt x="113271" y="46126"/>
                  </a:lnTo>
                  <a:lnTo>
                    <a:pt x="121577" y="46126"/>
                  </a:lnTo>
                  <a:lnTo>
                    <a:pt x="129133" y="42900"/>
                  </a:lnTo>
                  <a:lnTo>
                    <a:pt x="134962" y="37134"/>
                  </a:lnTo>
                  <a:lnTo>
                    <a:pt x="138239" y="29248"/>
                  </a:lnTo>
                  <a:lnTo>
                    <a:pt x="139077" y="24892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21613" y="4217263"/>
              <a:ext cx="328930" cy="551815"/>
            </a:xfrm>
            <a:custGeom>
              <a:avLst/>
              <a:gdLst/>
              <a:ahLst/>
              <a:cxnLst/>
              <a:rect l="l" t="t" r="r" b="b"/>
              <a:pathLst>
                <a:path w="328930" h="551814">
                  <a:moveTo>
                    <a:pt x="328866" y="316788"/>
                  </a:moveTo>
                  <a:lnTo>
                    <a:pt x="312559" y="277596"/>
                  </a:lnTo>
                  <a:lnTo>
                    <a:pt x="260426" y="264452"/>
                  </a:lnTo>
                  <a:lnTo>
                    <a:pt x="260858" y="263410"/>
                  </a:lnTo>
                  <a:lnTo>
                    <a:pt x="304723" y="36449"/>
                  </a:lnTo>
                  <a:lnTo>
                    <a:pt x="304622" y="24053"/>
                  </a:lnTo>
                  <a:lnTo>
                    <a:pt x="299974" y="13144"/>
                  </a:lnTo>
                  <a:lnTo>
                    <a:pt x="291541" y="4686"/>
                  </a:lnTo>
                  <a:lnTo>
                    <a:pt x="280276" y="0"/>
                  </a:lnTo>
                  <a:lnTo>
                    <a:pt x="267627" y="0"/>
                  </a:lnTo>
                  <a:lnTo>
                    <a:pt x="256628" y="4686"/>
                  </a:lnTo>
                  <a:lnTo>
                    <a:pt x="248183" y="13144"/>
                  </a:lnTo>
                  <a:lnTo>
                    <a:pt x="243471" y="24599"/>
                  </a:lnTo>
                  <a:lnTo>
                    <a:pt x="199605" y="251561"/>
                  </a:lnTo>
                  <a:lnTo>
                    <a:pt x="199605" y="252691"/>
                  </a:lnTo>
                  <a:lnTo>
                    <a:pt x="86055" y="230733"/>
                  </a:lnTo>
                  <a:lnTo>
                    <a:pt x="46863" y="247053"/>
                  </a:lnTo>
                  <a:lnTo>
                    <a:pt x="0" y="473544"/>
                  </a:lnTo>
                  <a:lnTo>
                    <a:pt x="127" y="488797"/>
                  </a:lnTo>
                  <a:lnTo>
                    <a:pt x="5892" y="502348"/>
                  </a:lnTo>
                  <a:lnTo>
                    <a:pt x="16306" y="512749"/>
                  </a:lnTo>
                  <a:lnTo>
                    <a:pt x="30416" y="518541"/>
                  </a:lnTo>
                  <a:lnTo>
                    <a:pt x="200393" y="551395"/>
                  </a:lnTo>
                  <a:lnTo>
                    <a:pt x="232803" y="551141"/>
                  </a:lnTo>
                  <a:lnTo>
                    <a:pt x="261594" y="538886"/>
                  </a:lnTo>
                  <a:lnTo>
                    <a:pt x="283679" y="516737"/>
                  </a:lnTo>
                  <a:lnTo>
                    <a:pt x="296011" y="486765"/>
                  </a:lnTo>
                  <a:lnTo>
                    <a:pt x="328866" y="316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74915" y="4224388"/>
              <a:ext cx="165735" cy="403225"/>
            </a:xfrm>
            <a:custGeom>
              <a:avLst/>
              <a:gdLst/>
              <a:ahLst/>
              <a:cxnLst/>
              <a:rect l="l" t="t" r="r" b="b"/>
              <a:pathLst>
                <a:path w="165734" h="403225">
                  <a:moveTo>
                    <a:pt x="42684" y="24968"/>
                  </a:moveTo>
                  <a:lnTo>
                    <a:pt x="42608" y="16510"/>
                  </a:lnTo>
                  <a:lnTo>
                    <a:pt x="39408" y="8991"/>
                  </a:lnTo>
                  <a:lnTo>
                    <a:pt x="33629" y="3225"/>
                  </a:lnTo>
                  <a:lnTo>
                    <a:pt x="25806" y="0"/>
                  </a:lnTo>
                  <a:lnTo>
                    <a:pt x="17335" y="76"/>
                  </a:lnTo>
                  <a:lnTo>
                    <a:pt x="9817" y="3276"/>
                  </a:lnTo>
                  <a:lnTo>
                    <a:pt x="4051" y="9067"/>
                  </a:lnTo>
                  <a:lnTo>
                    <a:pt x="838" y="16878"/>
                  </a:lnTo>
                  <a:lnTo>
                    <a:pt x="0" y="21234"/>
                  </a:lnTo>
                  <a:lnTo>
                    <a:pt x="63" y="29705"/>
                  </a:lnTo>
                  <a:lnTo>
                    <a:pt x="3263" y="37223"/>
                  </a:lnTo>
                  <a:lnTo>
                    <a:pt x="9042" y="42989"/>
                  </a:lnTo>
                  <a:lnTo>
                    <a:pt x="16878" y="46202"/>
                  </a:lnTo>
                  <a:lnTo>
                    <a:pt x="25336" y="46139"/>
                  </a:lnTo>
                  <a:lnTo>
                    <a:pt x="32854" y="42938"/>
                  </a:lnTo>
                  <a:lnTo>
                    <a:pt x="38620" y="37160"/>
                  </a:lnTo>
                  <a:lnTo>
                    <a:pt x="41846" y="29324"/>
                  </a:lnTo>
                  <a:lnTo>
                    <a:pt x="42684" y="24968"/>
                  </a:lnTo>
                  <a:close/>
                </a:path>
                <a:path w="165734" h="403225">
                  <a:moveTo>
                    <a:pt x="110439" y="81394"/>
                  </a:moveTo>
                  <a:lnTo>
                    <a:pt x="110375" y="72936"/>
                  </a:lnTo>
                  <a:lnTo>
                    <a:pt x="107175" y="65417"/>
                  </a:lnTo>
                  <a:lnTo>
                    <a:pt x="101396" y="59651"/>
                  </a:lnTo>
                  <a:lnTo>
                    <a:pt x="93560" y="56438"/>
                  </a:lnTo>
                  <a:lnTo>
                    <a:pt x="85102" y="56515"/>
                  </a:lnTo>
                  <a:lnTo>
                    <a:pt x="77584" y="59702"/>
                  </a:lnTo>
                  <a:lnTo>
                    <a:pt x="71818" y="65481"/>
                  </a:lnTo>
                  <a:lnTo>
                    <a:pt x="68592" y="73304"/>
                  </a:lnTo>
                  <a:lnTo>
                    <a:pt x="67754" y="77660"/>
                  </a:lnTo>
                  <a:lnTo>
                    <a:pt x="67830" y="86131"/>
                  </a:lnTo>
                  <a:lnTo>
                    <a:pt x="71018" y="93637"/>
                  </a:lnTo>
                  <a:lnTo>
                    <a:pt x="76809" y="99415"/>
                  </a:lnTo>
                  <a:lnTo>
                    <a:pt x="84632" y="102628"/>
                  </a:lnTo>
                  <a:lnTo>
                    <a:pt x="93103" y="102565"/>
                  </a:lnTo>
                  <a:lnTo>
                    <a:pt x="100609" y="99364"/>
                  </a:lnTo>
                  <a:lnTo>
                    <a:pt x="106387" y="93586"/>
                  </a:lnTo>
                  <a:lnTo>
                    <a:pt x="109601" y="85750"/>
                  </a:lnTo>
                  <a:lnTo>
                    <a:pt x="110439" y="81394"/>
                  </a:lnTo>
                  <a:close/>
                </a:path>
                <a:path w="165734" h="403225">
                  <a:moveTo>
                    <a:pt x="165163" y="382562"/>
                  </a:moveTo>
                  <a:lnTo>
                    <a:pt x="164871" y="374396"/>
                  </a:lnTo>
                  <a:lnTo>
                    <a:pt x="161340" y="366699"/>
                  </a:lnTo>
                  <a:lnTo>
                    <a:pt x="155105" y="360984"/>
                  </a:lnTo>
                  <a:lnTo>
                    <a:pt x="147421" y="358203"/>
                  </a:lnTo>
                  <a:lnTo>
                    <a:pt x="139255" y="358508"/>
                  </a:lnTo>
                  <a:lnTo>
                    <a:pt x="131572" y="362026"/>
                  </a:lnTo>
                  <a:lnTo>
                    <a:pt x="127990" y="364642"/>
                  </a:lnTo>
                  <a:lnTo>
                    <a:pt x="122262" y="370890"/>
                  </a:lnTo>
                  <a:lnTo>
                    <a:pt x="119481" y="378561"/>
                  </a:lnTo>
                  <a:lnTo>
                    <a:pt x="119786" y="386727"/>
                  </a:lnTo>
                  <a:lnTo>
                    <a:pt x="123317" y="394411"/>
                  </a:lnTo>
                  <a:lnTo>
                    <a:pt x="129552" y="400138"/>
                  </a:lnTo>
                  <a:lnTo>
                    <a:pt x="137236" y="402920"/>
                  </a:lnTo>
                  <a:lnTo>
                    <a:pt x="145389" y="402615"/>
                  </a:lnTo>
                  <a:lnTo>
                    <a:pt x="153085" y="399084"/>
                  </a:lnTo>
                  <a:lnTo>
                    <a:pt x="156667" y="396468"/>
                  </a:lnTo>
                  <a:lnTo>
                    <a:pt x="162382" y="390232"/>
                  </a:lnTo>
                  <a:lnTo>
                    <a:pt x="165163" y="382562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210360" y="4250969"/>
              <a:ext cx="473709" cy="892810"/>
            </a:xfrm>
            <a:custGeom>
              <a:avLst/>
              <a:gdLst/>
              <a:ahLst/>
              <a:cxnLst/>
              <a:rect l="l" t="t" r="r" b="b"/>
              <a:pathLst>
                <a:path w="473710" h="892810">
                  <a:moveTo>
                    <a:pt x="275424" y="27165"/>
                  </a:moveTo>
                  <a:lnTo>
                    <a:pt x="271703" y="15786"/>
                  </a:lnTo>
                  <a:lnTo>
                    <a:pt x="263994" y="6642"/>
                  </a:lnTo>
                  <a:lnTo>
                    <a:pt x="252996" y="965"/>
                  </a:lnTo>
                  <a:lnTo>
                    <a:pt x="240639" y="0"/>
                  </a:lnTo>
                  <a:lnTo>
                    <a:pt x="229285" y="3721"/>
                  </a:lnTo>
                  <a:lnTo>
                    <a:pt x="220141" y="11417"/>
                  </a:lnTo>
                  <a:lnTo>
                    <a:pt x="214464" y="22428"/>
                  </a:lnTo>
                  <a:lnTo>
                    <a:pt x="151168" y="244754"/>
                  </a:lnTo>
                  <a:lnTo>
                    <a:pt x="150202" y="257111"/>
                  </a:lnTo>
                  <a:lnTo>
                    <a:pt x="153911" y="268478"/>
                  </a:lnTo>
                  <a:lnTo>
                    <a:pt x="161620" y="277622"/>
                  </a:lnTo>
                  <a:lnTo>
                    <a:pt x="172631" y="283298"/>
                  </a:lnTo>
                  <a:lnTo>
                    <a:pt x="184975" y="284264"/>
                  </a:lnTo>
                  <a:lnTo>
                    <a:pt x="196342" y="280555"/>
                  </a:lnTo>
                  <a:lnTo>
                    <a:pt x="205486" y="272846"/>
                  </a:lnTo>
                  <a:lnTo>
                    <a:pt x="211175" y="261835"/>
                  </a:lnTo>
                  <a:lnTo>
                    <a:pt x="274459" y="39509"/>
                  </a:lnTo>
                  <a:lnTo>
                    <a:pt x="275424" y="27165"/>
                  </a:lnTo>
                  <a:close/>
                </a:path>
                <a:path w="473710" h="892810">
                  <a:moveTo>
                    <a:pt x="428599" y="50952"/>
                  </a:moveTo>
                  <a:lnTo>
                    <a:pt x="424878" y="39585"/>
                  </a:lnTo>
                  <a:lnTo>
                    <a:pt x="417169" y="30441"/>
                  </a:lnTo>
                  <a:lnTo>
                    <a:pt x="406171" y="24765"/>
                  </a:lnTo>
                  <a:lnTo>
                    <a:pt x="393814" y="23799"/>
                  </a:lnTo>
                  <a:lnTo>
                    <a:pt x="382460" y="27508"/>
                  </a:lnTo>
                  <a:lnTo>
                    <a:pt x="373316" y="35217"/>
                  </a:lnTo>
                  <a:lnTo>
                    <a:pt x="367639" y="46228"/>
                  </a:lnTo>
                  <a:lnTo>
                    <a:pt x="304342" y="268554"/>
                  </a:lnTo>
                  <a:lnTo>
                    <a:pt x="303377" y="280898"/>
                  </a:lnTo>
                  <a:lnTo>
                    <a:pt x="307086" y="292265"/>
                  </a:lnTo>
                  <a:lnTo>
                    <a:pt x="314794" y="301409"/>
                  </a:lnTo>
                  <a:lnTo>
                    <a:pt x="325805" y="307098"/>
                  </a:lnTo>
                  <a:lnTo>
                    <a:pt x="338150" y="308063"/>
                  </a:lnTo>
                  <a:lnTo>
                    <a:pt x="349516" y="304342"/>
                  </a:lnTo>
                  <a:lnTo>
                    <a:pt x="358660" y="296633"/>
                  </a:lnTo>
                  <a:lnTo>
                    <a:pt x="364350" y="285635"/>
                  </a:lnTo>
                  <a:lnTo>
                    <a:pt x="427634" y="63309"/>
                  </a:lnTo>
                  <a:lnTo>
                    <a:pt x="428599" y="50952"/>
                  </a:lnTo>
                  <a:close/>
                </a:path>
                <a:path w="473710" h="892810">
                  <a:moveTo>
                    <a:pt x="473710" y="173431"/>
                  </a:moveTo>
                  <a:lnTo>
                    <a:pt x="469988" y="162064"/>
                  </a:lnTo>
                  <a:lnTo>
                    <a:pt x="462280" y="152920"/>
                  </a:lnTo>
                  <a:lnTo>
                    <a:pt x="451281" y="147243"/>
                  </a:lnTo>
                  <a:lnTo>
                    <a:pt x="438924" y="146278"/>
                  </a:lnTo>
                  <a:lnTo>
                    <a:pt x="427570" y="149987"/>
                  </a:lnTo>
                  <a:lnTo>
                    <a:pt x="418426" y="157695"/>
                  </a:lnTo>
                  <a:lnTo>
                    <a:pt x="412750" y="168706"/>
                  </a:lnTo>
                  <a:lnTo>
                    <a:pt x="349453" y="391033"/>
                  </a:lnTo>
                  <a:lnTo>
                    <a:pt x="348488" y="403390"/>
                  </a:lnTo>
                  <a:lnTo>
                    <a:pt x="351574" y="412864"/>
                  </a:lnTo>
                  <a:lnTo>
                    <a:pt x="152654" y="356222"/>
                  </a:lnTo>
                  <a:lnTo>
                    <a:pt x="146304" y="378510"/>
                  </a:lnTo>
                  <a:lnTo>
                    <a:pt x="97180" y="255092"/>
                  </a:lnTo>
                  <a:lnTo>
                    <a:pt x="90030" y="244157"/>
                  </a:lnTo>
                  <a:lnTo>
                    <a:pt x="79603" y="237045"/>
                  </a:lnTo>
                  <a:lnTo>
                    <a:pt x="67284" y="234365"/>
                  </a:lnTo>
                  <a:lnTo>
                    <a:pt x="54432" y="236702"/>
                  </a:lnTo>
                  <a:lnTo>
                    <a:pt x="43484" y="243840"/>
                  </a:lnTo>
                  <a:lnTo>
                    <a:pt x="36372" y="254254"/>
                  </a:lnTo>
                  <a:lnTo>
                    <a:pt x="33693" y="266585"/>
                  </a:lnTo>
                  <a:lnTo>
                    <a:pt x="36029" y="279438"/>
                  </a:lnTo>
                  <a:lnTo>
                    <a:pt x="111658" y="469353"/>
                  </a:lnTo>
                  <a:lnTo>
                    <a:pt x="117779" y="478751"/>
                  </a:lnTo>
                  <a:lnTo>
                    <a:pt x="0" y="892530"/>
                  </a:lnTo>
                  <a:lnTo>
                    <a:pt x="271551" y="892530"/>
                  </a:lnTo>
                  <a:lnTo>
                    <a:pt x="403847" y="427736"/>
                  </a:lnTo>
                  <a:lnTo>
                    <a:pt x="396138" y="425551"/>
                  </a:lnTo>
                  <a:lnTo>
                    <a:pt x="403771" y="419125"/>
                  </a:lnTo>
                  <a:lnTo>
                    <a:pt x="409460" y="408114"/>
                  </a:lnTo>
                  <a:lnTo>
                    <a:pt x="472744" y="185788"/>
                  </a:lnTo>
                  <a:lnTo>
                    <a:pt x="473710" y="173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585607" y="4282465"/>
              <a:ext cx="88900" cy="170815"/>
            </a:xfrm>
            <a:custGeom>
              <a:avLst/>
              <a:gdLst/>
              <a:ahLst/>
              <a:cxnLst/>
              <a:rect l="l" t="t" r="r" b="b"/>
              <a:pathLst>
                <a:path w="88900" h="170814">
                  <a:moveTo>
                    <a:pt x="43522" y="18554"/>
                  </a:moveTo>
                  <a:lnTo>
                    <a:pt x="40982" y="10782"/>
                  </a:lnTo>
                  <a:lnTo>
                    <a:pt x="35725" y="4533"/>
                  </a:lnTo>
                  <a:lnTo>
                    <a:pt x="28206" y="660"/>
                  </a:lnTo>
                  <a:lnTo>
                    <a:pt x="19761" y="0"/>
                  </a:lnTo>
                  <a:lnTo>
                    <a:pt x="12001" y="2527"/>
                  </a:lnTo>
                  <a:lnTo>
                    <a:pt x="5753" y="7797"/>
                  </a:lnTo>
                  <a:lnTo>
                    <a:pt x="1879" y="15316"/>
                  </a:lnTo>
                  <a:lnTo>
                    <a:pt x="673" y="19583"/>
                  </a:lnTo>
                  <a:lnTo>
                    <a:pt x="88" y="26987"/>
                  </a:lnTo>
                  <a:lnTo>
                    <a:pt x="0" y="28016"/>
                  </a:lnTo>
                  <a:lnTo>
                    <a:pt x="2540" y="35775"/>
                  </a:lnTo>
                  <a:lnTo>
                    <a:pt x="7810" y="42024"/>
                  </a:lnTo>
                  <a:lnTo>
                    <a:pt x="15328" y="45910"/>
                  </a:lnTo>
                  <a:lnTo>
                    <a:pt x="23761" y="46570"/>
                  </a:lnTo>
                  <a:lnTo>
                    <a:pt x="31521" y="44030"/>
                  </a:lnTo>
                  <a:lnTo>
                    <a:pt x="37769" y="38773"/>
                  </a:lnTo>
                  <a:lnTo>
                    <a:pt x="41656" y="31254"/>
                  </a:lnTo>
                  <a:lnTo>
                    <a:pt x="42875" y="26987"/>
                  </a:lnTo>
                  <a:lnTo>
                    <a:pt x="43446" y="19583"/>
                  </a:lnTo>
                  <a:lnTo>
                    <a:pt x="43522" y="18554"/>
                  </a:lnTo>
                  <a:close/>
                </a:path>
                <a:path w="88900" h="170814">
                  <a:moveTo>
                    <a:pt x="88785" y="142608"/>
                  </a:moveTo>
                  <a:lnTo>
                    <a:pt x="86245" y="134848"/>
                  </a:lnTo>
                  <a:lnTo>
                    <a:pt x="80987" y="128600"/>
                  </a:lnTo>
                  <a:lnTo>
                    <a:pt x="73469" y="124726"/>
                  </a:lnTo>
                  <a:lnTo>
                    <a:pt x="65024" y="124066"/>
                  </a:lnTo>
                  <a:lnTo>
                    <a:pt x="57264" y="126593"/>
                  </a:lnTo>
                  <a:lnTo>
                    <a:pt x="51015" y="131864"/>
                  </a:lnTo>
                  <a:lnTo>
                    <a:pt x="47142" y="139382"/>
                  </a:lnTo>
                  <a:lnTo>
                    <a:pt x="45935" y="143649"/>
                  </a:lnTo>
                  <a:lnTo>
                    <a:pt x="45351" y="151053"/>
                  </a:lnTo>
                  <a:lnTo>
                    <a:pt x="45262" y="152082"/>
                  </a:lnTo>
                  <a:lnTo>
                    <a:pt x="47802" y="159842"/>
                  </a:lnTo>
                  <a:lnTo>
                    <a:pt x="53073" y="166090"/>
                  </a:lnTo>
                  <a:lnTo>
                    <a:pt x="60591" y="169976"/>
                  </a:lnTo>
                  <a:lnTo>
                    <a:pt x="69024" y="170637"/>
                  </a:lnTo>
                  <a:lnTo>
                    <a:pt x="76784" y="168097"/>
                  </a:lnTo>
                  <a:lnTo>
                    <a:pt x="83032" y="162839"/>
                  </a:lnTo>
                  <a:lnTo>
                    <a:pt x="86918" y="155321"/>
                  </a:lnTo>
                  <a:lnTo>
                    <a:pt x="88138" y="151053"/>
                  </a:lnTo>
                  <a:lnTo>
                    <a:pt x="88709" y="143649"/>
                  </a:lnTo>
                  <a:lnTo>
                    <a:pt x="88785" y="142608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311973" y="4232719"/>
              <a:ext cx="333375" cy="577850"/>
            </a:xfrm>
            <a:custGeom>
              <a:avLst/>
              <a:gdLst/>
              <a:ahLst/>
              <a:cxnLst/>
              <a:rect l="l" t="t" r="r" b="b"/>
              <a:pathLst>
                <a:path w="333375" h="577850">
                  <a:moveTo>
                    <a:pt x="333057" y="326745"/>
                  </a:moveTo>
                  <a:lnTo>
                    <a:pt x="328485" y="312750"/>
                  </a:lnTo>
                  <a:lnTo>
                    <a:pt x="318998" y="301485"/>
                  </a:lnTo>
                  <a:lnTo>
                    <a:pt x="305460" y="294500"/>
                  </a:lnTo>
                  <a:lnTo>
                    <a:pt x="194208" y="262839"/>
                  </a:lnTo>
                  <a:lnTo>
                    <a:pt x="194729" y="261823"/>
                  </a:lnTo>
                  <a:lnTo>
                    <a:pt x="258013" y="39497"/>
                  </a:lnTo>
                  <a:lnTo>
                    <a:pt x="258978" y="27152"/>
                  </a:lnTo>
                  <a:lnTo>
                    <a:pt x="255257" y="15786"/>
                  </a:lnTo>
                  <a:lnTo>
                    <a:pt x="247548" y="6642"/>
                  </a:lnTo>
                  <a:lnTo>
                    <a:pt x="236550" y="952"/>
                  </a:lnTo>
                  <a:lnTo>
                    <a:pt x="224193" y="0"/>
                  </a:lnTo>
                  <a:lnTo>
                    <a:pt x="212839" y="3708"/>
                  </a:lnTo>
                  <a:lnTo>
                    <a:pt x="203695" y="11417"/>
                  </a:lnTo>
                  <a:lnTo>
                    <a:pt x="198018" y="22415"/>
                  </a:lnTo>
                  <a:lnTo>
                    <a:pt x="134721" y="244741"/>
                  </a:lnTo>
                  <a:lnTo>
                    <a:pt x="134632" y="245872"/>
                  </a:lnTo>
                  <a:lnTo>
                    <a:pt x="97396" y="235267"/>
                  </a:lnTo>
                  <a:lnTo>
                    <a:pt x="56921" y="248145"/>
                  </a:lnTo>
                  <a:lnTo>
                    <a:pt x="2540" y="428205"/>
                  </a:lnTo>
                  <a:lnTo>
                    <a:pt x="0" y="460502"/>
                  </a:lnTo>
                  <a:lnTo>
                    <a:pt x="9728" y="490245"/>
                  </a:lnTo>
                  <a:lnTo>
                    <a:pt x="29883" y="514172"/>
                  </a:lnTo>
                  <a:lnTo>
                    <a:pt x="58686" y="529043"/>
                  </a:lnTo>
                  <a:lnTo>
                    <a:pt x="225196" y="576440"/>
                  </a:lnTo>
                  <a:lnTo>
                    <a:pt x="240398" y="577621"/>
                  </a:lnTo>
                  <a:lnTo>
                    <a:pt x="254393" y="573049"/>
                  </a:lnTo>
                  <a:lnTo>
                    <a:pt x="265645" y="563562"/>
                  </a:lnTo>
                  <a:lnTo>
                    <a:pt x="272656" y="550011"/>
                  </a:lnTo>
                  <a:lnTo>
                    <a:pt x="331876" y="341947"/>
                  </a:lnTo>
                  <a:lnTo>
                    <a:pt x="333057" y="326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248067" y="4239894"/>
              <a:ext cx="313690" cy="311150"/>
            </a:xfrm>
            <a:custGeom>
              <a:avLst/>
              <a:gdLst/>
              <a:ahLst/>
              <a:cxnLst/>
              <a:rect l="l" t="t" r="r" b="b"/>
              <a:pathLst>
                <a:path w="313690" h="311150">
                  <a:moveTo>
                    <a:pt x="44526" y="288061"/>
                  </a:moveTo>
                  <a:lnTo>
                    <a:pt x="19697" y="264414"/>
                  </a:lnTo>
                  <a:lnTo>
                    <a:pt x="11557" y="266700"/>
                  </a:lnTo>
                  <a:lnTo>
                    <a:pt x="4927" y="271970"/>
                  </a:lnTo>
                  <a:lnTo>
                    <a:pt x="977" y="279120"/>
                  </a:lnTo>
                  <a:lnTo>
                    <a:pt x="0" y="287223"/>
                  </a:lnTo>
                  <a:lnTo>
                    <a:pt x="2286" y="295363"/>
                  </a:lnTo>
                  <a:lnTo>
                    <a:pt x="4305" y="299313"/>
                  </a:lnTo>
                  <a:lnTo>
                    <a:pt x="9563" y="305943"/>
                  </a:lnTo>
                  <a:lnTo>
                    <a:pt x="16713" y="309892"/>
                  </a:lnTo>
                  <a:lnTo>
                    <a:pt x="24828" y="310870"/>
                  </a:lnTo>
                  <a:lnTo>
                    <a:pt x="32981" y="308584"/>
                  </a:lnTo>
                  <a:lnTo>
                    <a:pt x="39598" y="303326"/>
                  </a:lnTo>
                  <a:lnTo>
                    <a:pt x="43548" y="296176"/>
                  </a:lnTo>
                  <a:lnTo>
                    <a:pt x="44526" y="288061"/>
                  </a:lnTo>
                  <a:close/>
                </a:path>
                <a:path w="313690" h="311150">
                  <a:moveTo>
                    <a:pt x="227380" y="38315"/>
                  </a:moveTo>
                  <a:lnTo>
                    <a:pt x="224840" y="30556"/>
                  </a:lnTo>
                  <a:lnTo>
                    <a:pt x="219583" y="24307"/>
                  </a:lnTo>
                  <a:lnTo>
                    <a:pt x="212064" y="20421"/>
                  </a:lnTo>
                  <a:lnTo>
                    <a:pt x="203619" y="19761"/>
                  </a:lnTo>
                  <a:lnTo>
                    <a:pt x="195859" y="22301"/>
                  </a:lnTo>
                  <a:lnTo>
                    <a:pt x="189611" y="27559"/>
                  </a:lnTo>
                  <a:lnTo>
                    <a:pt x="185737" y="35077"/>
                  </a:lnTo>
                  <a:lnTo>
                    <a:pt x="184531" y="39344"/>
                  </a:lnTo>
                  <a:lnTo>
                    <a:pt x="183946" y="46748"/>
                  </a:lnTo>
                  <a:lnTo>
                    <a:pt x="183857" y="47777"/>
                  </a:lnTo>
                  <a:lnTo>
                    <a:pt x="186397" y="55549"/>
                  </a:lnTo>
                  <a:lnTo>
                    <a:pt x="191668" y="61798"/>
                  </a:lnTo>
                  <a:lnTo>
                    <a:pt x="199186" y="65671"/>
                  </a:lnTo>
                  <a:lnTo>
                    <a:pt x="207619" y="66344"/>
                  </a:lnTo>
                  <a:lnTo>
                    <a:pt x="215379" y="63804"/>
                  </a:lnTo>
                  <a:lnTo>
                    <a:pt x="221627" y="58534"/>
                  </a:lnTo>
                  <a:lnTo>
                    <a:pt x="225513" y="51015"/>
                  </a:lnTo>
                  <a:lnTo>
                    <a:pt x="226733" y="46748"/>
                  </a:lnTo>
                  <a:lnTo>
                    <a:pt x="227304" y="39344"/>
                  </a:lnTo>
                  <a:lnTo>
                    <a:pt x="227380" y="38315"/>
                  </a:lnTo>
                  <a:close/>
                </a:path>
                <a:path w="313690" h="311150">
                  <a:moveTo>
                    <a:pt x="313321" y="18554"/>
                  </a:moveTo>
                  <a:lnTo>
                    <a:pt x="310781" y="10782"/>
                  </a:lnTo>
                  <a:lnTo>
                    <a:pt x="305523" y="4546"/>
                  </a:lnTo>
                  <a:lnTo>
                    <a:pt x="298005" y="660"/>
                  </a:lnTo>
                  <a:lnTo>
                    <a:pt x="289560" y="0"/>
                  </a:lnTo>
                  <a:lnTo>
                    <a:pt x="281800" y="2540"/>
                  </a:lnTo>
                  <a:lnTo>
                    <a:pt x="275551" y="7797"/>
                  </a:lnTo>
                  <a:lnTo>
                    <a:pt x="271678" y="15316"/>
                  </a:lnTo>
                  <a:lnTo>
                    <a:pt x="270471" y="19583"/>
                  </a:lnTo>
                  <a:lnTo>
                    <a:pt x="269887" y="26987"/>
                  </a:lnTo>
                  <a:lnTo>
                    <a:pt x="269798" y="28016"/>
                  </a:lnTo>
                  <a:lnTo>
                    <a:pt x="272338" y="35788"/>
                  </a:lnTo>
                  <a:lnTo>
                    <a:pt x="277609" y="42024"/>
                  </a:lnTo>
                  <a:lnTo>
                    <a:pt x="285127" y="45910"/>
                  </a:lnTo>
                  <a:lnTo>
                    <a:pt x="293560" y="46570"/>
                  </a:lnTo>
                  <a:lnTo>
                    <a:pt x="301320" y="44043"/>
                  </a:lnTo>
                  <a:lnTo>
                    <a:pt x="307568" y="38773"/>
                  </a:lnTo>
                  <a:lnTo>
                    <a:pt x="311454" y="31254"/>
                  </a:lnTo>
                  <a:lnTo>
                    <a:pt x="312674" y="26987"/>
                  </a:lnTo>
                  <a:lnTo>
                    <a:pt x="313245" y="19583"/>
                  </a:lnTo>
                  <a:lnTo>
                    <a:pt x="313321" y="18554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712607" y="4260100"/>
              <a:ext cx="462280" cy="883919"/>
            </a:xfrm>
            <a:custGeom>
              <a:avLst/>
              <a:gdLst/>
              <a:ahLst/>
              <a:cxnLst/>
              <a:rect l="l" t="t" r="r" b="b"/>
              <a:pathLst>
                <a:path w="462280" h="883920">
                  <a:moveTo>
                    <a:pt x="366763" y="362292"/>
                  </a:moveTo>
                  <a:lnTo>
                    <a:pt x="110337" y="312712"/>
                  </a:lnTo>
                  <a:lnTo>
                    <a:pt x="0" y="883399"/>
                  </a:lnTo>
                  <a:lnTo>
                    <a:pt x="266014" y="883399"/>
                  </a:lnTo>
                  <a:lnTo>
                    <a:pt x="366763" y="362292"/>
                  </a:lnTo>
                  <a:close/>
                </a:path>
                <a:path w="462280" h="883920">
                  <a:moveTo>
                    <a:pt x="462280" y="36550"/>
                  </a:moveTo>
                  <a:lnTo>
                    <a:pt x="462178" y="24155"/>
                  </a:lnTo>
                  <a:lnTo>
                    <a:pt x="457492" y="13157"/>
                  </a:lnTo>
                  <a:lnTo>
                    <a:pt x="449033" y="4711"/>
                  </a:lnTo>
                  <a:lnTo>
                    <a:pt x="437578" y="0"/>
                  </a:lnTo>
                  <a:lnTo>
                    <a:pt x="425183" y="101"/>
                  </a:lnTo>
                  <a:lnTo>
                    <a:pt x="414185" y="4787"/>
                  </a:lnTo>
                  <a:lnTo>
                    <a:pt x="405739" y="13246"/>
                  </a:lnTo>
                  <a:lnTo>
                    <a:pt x="401027" y="24701"/>
                  </a:lnTo>
                  <a:lnTo>
                    <a:pt x="357162" y="251663"/>
                  </a:lnTo>
                  <a:lnTo>
                    <a:pt x="357251" y="264045"/>
                  </a:lnTo>
                  <a:lnTo>
                    <a:pt x="361937" y="275056"/>
                  </a:lnTo>
                  <a:lnTo>
                    <a:pt x="370395" y="283502"/>
                  </a:lnTo>
                  <a:lnTo>
                    <a:pt x="381863" y="288213"/>
                  </a:lnTo>
                  <a:lnTo>
                    <a:pt x="394246" y="288112"/>
                  </a:lnTo>
                  <a:lnTo>
                    <a:pt x="405244" y="283425"/>
                  </a:lnTo>
                  <a:lnTo>
                    <a:pt x="413689" y="274967"/>
                  </a:lnTo>
                  <a:lnTo>
                    <a:pt x="418414" y="263512"/>
                  </a:lnTo>
                  <a:lnTo>
                    <a:pt x="462280" y="3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0281" y="4549012"/>
              <a:ext cx="218879" cy="201023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826818" y="4212196"/>
              <a:ext cx="200660" cy="377190"/>
            </a:xfrm>
            <a:custGeom>
              <a:avLst/>
              <a:gdLst/>
              <a:ahLst/>
              <a:cxnLst/>
              <a:rect l="l" t="t" r="r" b="b"/>
              <a:pathLst>
                <a:path w="200660" h="377189">
                  <a:moveTo>
                    <a:pt x="105117" y="125488"/>
                  </a:moveTo>
                  <a:lnTo>
                    <a:pt x="105016" y="113093"/>
                  </a:lnTo>
                  <a:lnTo>
                    <a:pt x="100330" y="102095"/>
                  </a:lnTo>
                  <a:lnTo>
                    <a:pt x="91871" y="93649"/>
                  </a:lnTo>
                  <a:lnTo>
                    <a:pt x="80416" y="88938"/>
                  </a:lnTo>
                  <a:lnTo>
                    <a:pt x="68021" y="89039"/>
                  </a:lnTo>
                  <a:lnTo>
                    <a:pt x="57023" y="93726"/>
                  </a:lnTo>
                  <a:lnTo>
                    <a:pt x="48577" y="102184"/>
                  </a:lnTo>
                  <a:lnTo>
                    <a:pt x="43865" y="113639"/>
                  </a:lnTo>
                  <a:lnTo>
                    <a:pt x="0" y="340601"/>
                  </a:lnTo>
                  <a:lnTo>
                    <a:pt x="88" y="352983"/>
                  </a:lnTo>
                  <a:lnTo>
                    <a:pt x="4775" y="363994"/>
                  </a:lnTo>
                  <a:lnTo>
                    <a:pt x="13233" y="372440"/>
                  </a:lnTo>
                  <a:lnTo>
                    <a:pt x="24701" y="377151"/>
                  </a:lnTo>
                  <a:lnTo>
                    <a:pt x="37084" y="377050"/>
                  </a:lnTo>
                  <a:lnTo>
                    <a:pt x="48082" y="372364"/>
                  </a:lnTo>
                  <a:lnTo>
                    <a:pt x="56527" y="363905"/>
                  </a:lnTo>
                  <a:lnTo>
                    <a:pt x="61252" y="352450"/>
                  </a:lnTo>
                  <a:lnTo>
                    <a:pt x="105117" y="125488"/>
                  </a:lnTo>
                  <a:close/>
                </a:path>
                <a:path w="200660" h="377189">
                  <a:moveTo>
                    <a:pt x="200647" y="36550"/>
                  </a:moveTo>
                  <a:lnTo>
                    <a:pt x="200545" y="24155"/>
                  </a:lnTo>
                  <a:lnTo>
                    <a:pt x="195859" y="13157"/>
                  </a:lnTo>
                  <a:lnTo>
                    <a:pt x="187401" y="4711"/>
                  </a:lnTo>
                  <a:lnTo>
                    <a:pt x="175945" y="0"/>
                  </a:lnTo>
                  <a:lnTo>
                    <a:pt x="163550" y="101"/>
                  </a:lnTo>
                  <a:lnTo>
                    <a:pt x="152552" y="4787"/>
                  </a:lnTo>
                  <a:lnTo>
                    <a:pt x="144106" y="13246"/>
                  </a:lnTo>
                  <a:lnTo>
                    <a:pt x="139395" y="24701"/>
                  </a:lnTo>
                  <a:lnTo>
                    <a:pt x="95529" y="251663"/>
                  </a:lnTo>
                  <a:lnTo>
                    <a:pt x="95618" y="264045"/>
                  </a:lnTo>
                  <a:lnTo>
                    <a:pt x="100304" y="275056"/>
                  </a:lnTo>
                  <a:lnTo>
                    <a:pt x="108762" y="283502"/>
                  </a:lnTo>
                  <a:lnTo>
                    <a:pt x="120230" y="288213"/>
                  </a:lnTo>
                  <a:lnTo>
                    <a:pt x="132613" y="288112"/>
                  </a:lnTo>
                  <a:lnTo>
                    <a:pt x="143611" y="283425"/>
                  </a:lnTo>
                  <a:lnTo>
                    <a:pt x="152057" y="274967"/>
                  </a:lnTo>
                  <a:lnTo>
                    <a:pt x="156781" y="263512"/>
                  </a:lnTo>
                  <a:lnTo>
                    <a:pt x="200647" y="3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879650" y="4220082"/>
              <a:ext cx="139700" cy="136525"/>
            </a:xfrm>
            <a:custGeom>
              <a:avLst/>
              <a:gdLst/>
              <a:ahLst/>
              <a:cxnLst/>
              <a:rect l="l" t="t" r="r" b="b"/>
              <a:pathLst>
                <a:path w="139700" h="136525">
                  <a:moveTo>
                    <a:pt x="42684" y="115163"/>
                  </a:moveTo>
                  <a:lnTo>
                    <a:pt x="42608" y="106705"/>
                  </a:lnTo>
                  <a:lnTo>
                    <a:pt x="39408" y="99187"/>
                  </a:lnTo>
                  <a:lnTo>
                    <a:pt x="33629" y="93421"/>
                  </a:lnTo>
                  <a:lnTo>
                    <a:pt x="25806" y="90195"/>
                  </a:lnTo>
                  <a:lnTo>
                    <a:pt x="17335" y="90271"/>
                  </a:lnTo>
                  <a:lnTo>
                    <a:pt x="9817" y="93472"/>
                  </a:lnTo>
                  <a:lnTo>
                    <a:pt x="4051" y="99263"/>
                  </a:lnTo>
                  <a:lnTo>
                    <a:pt x="838" y="107073"/>
                  </a:lnTo>
                  <a:lnTo>
                    <a:pt x="0" y="111429"/>
                  </a:lnTo>
                  <a:lnTo>
                    <a:pt x="63" y="119900"/>
                  </a:lnTo>
                  <a:lnTo>
                    <a:pt x="3263" y="127419"/>
                  </a:lnTo>
                  <a:lnTo>
                    <a:pt x="9042" y="133184"/>
                  </a:lnTo>
                  <a:lnTo>
                    <a:pt x="16878" y="136398"/>
                  </a:lnTo>
                  <a:lnTo>
                    <a:pt x="25336" y="136334"/>
                  </a:lnTo>
                  <a:lnTo>
                    <a:pt x="32854" y="133134"/>
                  </a:lnTo>
                  <a:lnTo>
                    <a:pt x="38620" y="127355"/>
                  </a:lnTo>
                  <a:lnTo>
                    <a:pt x="41846" y="119519"/>
                  </a:lnTo>
                  <a:lnTo>
                    <a:pt x="42684" y="115163"/>
                  </a:lnTo>
                  <a:close/>
                </a:path>
                <a:path w="139700" h="136525">
                  <a:moveTo>
                    <a:pt x="139077" y="24892"/>
                  </a:moveTo>
                  <a:lnTo>
                    <a:pt x="139001" y="16433"/>
                  </a:lnTo>
                  <a:lnTo>
                    <a:pt x="135839" y="8978"/>
                  </a:lnTo>
                  <a:lnTo>
                    <a:pt x="130073" y="3200"/>
                  </a:lnTo>
                  <a:lnTo>
                    <a:pt x="122364" y="0"/>
                  </a:lnTo>
                  <a:lnTo>
                    <a:pt x="113728" y="0"/>
                  </a:lnTo>
                  <a:lnTo>
                    <a:pt x="106210" y="3200"/>
                  </a:lnTo>
                  <a:lnTo>
                    <a:pt x="100444" y="8978"/>
                  </a:lnTo>
                  <a:lnTo>
                    <a:pt x="97231" y="16802"/>
                  </a:lnTo>
                  <a:lnTo>
                    <a:pt x="96393" y="21158"/>
                  </a:lnTo>
                  <a:lnTo>
                    <a:pt x="96456" y="29616"/>
                  </a:lnTo>
                  <a:lnTo>
                    <a:pt x="99656" y="37134"/>
                  </a:lnTo>
                  <a:lnTo>
                    <a:pt x="105435" y="42913"/>
                  </a:lnTo>
                  <a:lnTo>
                    <a:pt x="113271" y="46126"/>
                  </a:lnTo>
                  <a:lnTo>
                    <a:pt x="121564" y="46126"/>
                  </a:lnTo>
                  <a:lnTo>
                    <a:pt x="129133" y="42913"/>
                  </a:lnTo>
                  <a:lnTo>
                    <a:pt x="134950" y="37134"/>
                  </a:lnTo>
                  <a:lnTo>
                    <a:pt x="138239" y="29248"/>
                  </a:lnTo>
                  <a:lnTo>
                    <a:pt x="139077" y="24892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802409" y="4205363"/>
              <a:ext cx="328930" cy="551815"/>
            </a:xfrm>
            <a:custGeom>
              <a:avLst/>
              <a:gdLst/>
              <a:ahLst/>
              <a:cxnLst/>
              <a:rect l="l" t="t" r="r" b="b"/>
              <a:pathLst>
                <a:path w="328930" h="551814">
                  <a:moveTo>
                    <a:pt x="328866" y="316903"/>
                  </a:moveTo>
                  <a:lnTo>
                    <a:pt x="312547" y="277698"/>
                  </a:lnTo>
                  <a:lnTo>
                    <a:pt x="260426" y="264566"/>
                  </a:lnTo>
                  <a:lnTo>
                    <a:pt x="260858" y="263512"/>
                  </a:lnTo>
                  <a:lnTo>
                    <a:pt x="304723" y="36550"/>
                  </a:lnTo>
                  <a:lnTo>
                    <a:pt x="304622" y="24168"/>
                  </a:lnTo>
                  <a:lnTo>
                    <a:pt x="299935" y="13157"/>
                  </a:lnTo>
                  <a:lnTo>
                    <a:pt x="291477" y="4711"/>
                  </a:lnTo>
                  <a:lnTo>
                    <a:pt x="280022" y="0"/>
                  </a:lnTo>
                  <a:lnTo>
                    <a:pt x="267627" y="101"/>
                  </a:lnTo>
                  <a:lnTo>
                    <a:pt x="256628" y="4787"/>
                  </a:lnTo>
                  <a:lnTo>
                    <a:pt x="248183" y="13246"/>
                  </a:lnTo>
                  <a:lnTo>
                    <a:pt x="243471" y="24701"/>
                  </a:lnTo>
                  <a:lnTo>
                    <a:pt x="199605" y="251663"/>
                  </a:lnTo>
                  <a:lnTo>
                    <a:pt x="199605" y="252806"/>
                  </a:lnTo>
                  <a:lnTo>
                    <a:pt x="86055" y="230847"/>
                  </a:lnTo>
                  <a:lnTo>
                    <a:pt x="46850" y="247154"/>
                  </a:lnTo>
                  <a:lnTo>
                    <a:pt x="0" y="473659"/>
                  </a:lnTo>
                  <a:lnTo>
                    <a:pt x="114" y="488911"/>
                  </a:lnTo>
                  <a:lnTo>
                    <a:pt x="5880" y="502450"/>
                  </a:lnTo>
                  <a:lnTo>
                    <a:pt x="16306" y="512851"/>
                  </a:lnTo>
                  <a:lnTo>
                    <a:pt x="30416" y="518655"/>
                  </a:lnTo>
                  <a:lnTo>
                    <a:pt x="200393" y="551510"/>
                  </a:lnTo>
                  <a:lnTo>
                    <a:pt x="232791" y="551243"/>
                  </a:lnTo>
                  <a:lnTo>
                    <a:pt x="261581" y="538988"/>
                  </a:lnTo>
                  <a:lnTo>
                    <a:pt x="283679" y="516839"/>
                  </a:lnTo>
                  <a:lnTo>
                    <a:pt x="296011" y="486879"/>
                  </a:lnTo>
                  <a:lnTo>
                    <a:pt x="328866" y="316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055710" y="4212602"/>
              <a:ext cx="165735" cy="403225"/>
            </a:xfrm>
            <a:custGeom>
              <a:avLst/>
              <a:gdLst/>
              <a:ahLst/>
              <a:cxnLst/>
              <a:rect l="l" t="t" r="r" b="b"/>
              <a:pathLst>
                <a:path w="165735" h="403225">
                  <a:moveTo>
                    <a:pt x="42684" y="24968"/>
                  </a:moveTo>
                  <a:lnTo>
                    <a:pt x="42608" y="16510"/>
                  </a:lnTo>
                  <a:lnTo>
                    <a:pt x="39408" y="8991"/>
                  </a:lnTo>
                  <a:lnTo>
                    <a:pt x="33629" y="3213"/>
                  </a:lnTo>
                  <a:lnTo>
                    <a:pt x="25806" y="0"/>
                  </a:lnTo>
                  <a:lnTo>
                    <a:pt x="17335" y="76"/>
                  </a:lnTo>
                  <a:lnTo>
                    <a:pt x="9817" y="3276"/>
                  </a:lnTo>
                  <a:lnTo>
                    <a:pt x="4051" y="9055"/>
                  </a:lnTo>
                  <a:lnTo>
                    <a:pt x="838" y="16878"/>
                  </a:lnTo>
                  <a:lnTo>
                    <a:pt x="0" y="21234"/>
                  </a:lnTo>
                  <a:lnTo>
                    <a:pt x="63" y="29692"/>
                  </a:lnTo>
                  <a:lnTo>
                    <a:pt x="3263" y="37211"/>
                  </a:lnTo>
                  <a:lnTo>
                    <a:pt x="9042" y="42976"/>
                  </a:lnTo>
                  <a:lnTo>
                    <a:pt x="16878" y="46202"/>
                  </a:lnTo>
                  <a:lnTo>
                    <a:pt x="25336" y="46126"/>
                  </a:lnTo>
                  <a:lnTo>
                    <a:pt x="32854" y="42938"/>
                  </a:lnTo>
                  <a:lnTo>
                    <a:pt x="38620" y="37147"/>
                  </a:lnTo>
                  <a:lnTo>
                    <a:pt x="41846" y="29324"/>
                  </a:lnTo>
                  <a:lnTo>
                    <a:pt x="42684" y="24968"/>
                  </a:lnTo>
                  <a:close/>
                </a:path>
                <a:path w="165735" h="403225">
                  <a:moveTo>
                    <a:pt x="110439" y="81394"/>
                  </a:moveTo>
                  <a:lnTo>
                    <a:pt x="110363" y="72923"/>
                  </a:lnTo>
                  <a:lnTo>
                    <a:pt x="107162" y="65405"/>
                  </a:lnTo>
                  <a:lnTo>
                    <a:pt x="101384" y="59639"/>
                  </a:lnTo>
                  <a:lnTo>
                    <a:pt x="93560" y="56438"/>
                  </a:lnTo>
                  <a:lnTo>
                    <a:pt x="85090" y="56502"/>
                  </a:lnTo>
                  <a:lnTo>
                    <a:pt x="77571" y="59702"/>
                  </a:lnTo>
                  <a:lnTo>
                    <a:pt x="71805" y="65481"/>
                  </a:lnTo>
                  <a:lnTo>
                    <a:pt x="68592" y="73304"/>
                  </a:lnTo>
                  <a:lnTo>
                    <a:pt x="67754" y="77660"/>
                  </a:lnTo>
                  <a:lnTo>
                    <a:pt x="67818" y="86118"/>
                  </a:lnTo>
                  <a:lnTo>
                    <a:pt x="71018" y="93637"/>
                  </a:lnTo>
                  <a:lnTo>
                    <a:pt x="76796" y="99402"/>
                  </a:lnTo>
                  <a:lnTo>
                    <a:pt x="84632" y="102628"/>
                  </a:lnTo>
                  <a:lnTo>
                    <a:pt x="93091" y="102552"/>
                  </a:lnTo>
                  <a:lnTo>
                    <a:pt x="100609" y="99352"/>
                  </a:lnTo>
                  <a:lnTo>
                    <a:pt x="106375" y="93573"/>
                  </a:lnTo>
                  <a:lnTo>
                    <a:pt x="109601" y="85750"/>
                  </a:lnTo>
                  <a:lnTo>
                    <a:pt x="110439" y="81394"/>
                  </a:lnTo>
                  <a:close/>
                </a:path>
                <a:path w="165735" h="403225">
                  <a:moveTo>
                    <a:pt x="165163" y="382549"/>
                  </a:moveTo>
                  <a:lnTo>
                    <a:pt x="164871" y="374383"/>
                  </a:lnTo>
                  <a:lnTo>
                    <a:pt x="161340" y="366699"/>
                  </a:lnTo>
                  <a:lnTo>
                    <a:pt x="155105" y="360984"/>
                  </a:lnTo>
                  <a:lnTo>
                    <a:pt x="147421" y="358190"/>
                  </a:lnTo>
                  <a:lnTo>
                    <a:pt x="139255" y="358495"/>
                  </a:lnTo>
                  <a:lnTo>
                    <a:pt x="131572" y="362026"/>
                  </a:lnTo>
                  <a:lnTo>
                    <a:pt x="127990" y="364642"/>
                  </a:lnTo>
                  <a:lnTo>
                    <a:pt x="122262" y="370878"/>
                  </a:lnTo>
                  <a:lnTo>
                    <a:pt x="119481" y="378561"/>
                  </a:lnTo>
                  <a:lnTo>
                    <a:pt x="119773" y="386715"/>
                  </a:lnTo>
                  <a:lnTo>
                    <a:pt x="123317" y="394411"/>
                  </a:lnTo>
                  <a:lnTo>
                    <a:pt x="129552" y="400126"/>
                  </a:lnTo>
                  <a:lnTo>
                    <a:pt x="137223" y="402907"/>
                  </a:lnTo>
                  <a:lnTo>
                    <a:pt x="145389" y="402615"/>
                  </a:lnTo>
                  <a:lnTo>
                    <a:pt x="153085" y="399084"/>
                  </a:lnTo>
                  <a:lnTo>
                    <a:pt x="156667" y="396468"/>
                  </a:lnTo>
                  <a:lnTo>
                    <a:pt x="162382" y="390232"/>
                  </a:lnTo>
                  <a:lnTo>
                    <a:pt x="165163" y="382549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3126359" y="4753004"/>
            <a:ext cx="370840" cy="390525"/>
          </a:xfrm>
          <a:custGeom>
            <a:avLst/>
            <a:gdLst/>
            <a:ahLst/>
            <a:cxnLst/>
            <a:rect l="l" t="t" r="r" b="b"/>
            <a:pathLst>
              <a:path w="370839" h="390525">
                <a:moveTo>
                  <a:pt x="249504" y="0"/>
                </a:moveTo>
                <a:lnTo>
                  <a:pt x="0" y="77228"/>
                </a:lnTo>
                <a:lnTo>
                  <a:pt x="96966" y="390495"/>
                </a:lnTo>
                <a:lnTo>
                  <a:pt x="370374" y="390495"/>
                </a:lnTo>
                <a:lnTo>
                  <a:pt x="24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3050728" y="4382573"/>
            <a:ext cx="442595" cy="577850"/>
            <a:chOff x="3050728" y="4382573"/>
            <a:chExt cx="442595" cy="577850"/>
          </a:xfrm>
        </p:grpSpPr>
        <p:sp>
          <p:nvSpPr>
            <p:cNvPr id="66" name="object 66" descr=""/>
            <p:cNvSpPr/>
            <p:nvPr/>
          </p:nvSpPr>
          <p:spPr>
            <a:xfrm>
              <a:off x="3050717" y="4398886"/>
              <a:ext cx="442595" cy="488315"/>
            </a:xfrm>
            <a:custGeom>
              <a:avLst/>
              <a:gdLst/>
              <a:ahLst/>
              <a:cxnLst/>
              <a:rect l="l" t="t" r="r" b="b"/>
              <a:pathLst>
                <a:path w="442595" h="488314">
                  <a:moveTo>
                    <a:pt x="130454" y="405739"/>
                  </a:moveTo>
                  <a:lnTo>
                    <a:pt x="60858" y="172605"/>
                  </a:lnTo>
                  <a:lnTo>
                    <a:pt x="34150" y="150774"/>
                  </a:lnTo>
                  <a:lnTo>
                    <a:pt x="21844" y="152019"/>
                  </a:lnTo>
                  <a:lnTo>
                    <a:pt x="10960" y="157949"/>
                  </a:lnTo>
                  <a:lnTo>
                    <a:pt x="3467" y="167271"/>
                  </a:lnTo>
                  <a:lnTo>
                    <a:pt x="0" y="178714"/>
                  </a:lnTo>
                  <a:lnTo>
                    <a:pt x="1257" y="191046"/>
                  </a:lnTo>
                  <a:lnTo>
                    <a:pt x="69608" y="411873"/>
                  </a:lnTo>
                  <a:lnTo>
                    <a:pt x="75539" y="422744"/>
                  </a:lnTo>
                  <a:lnTo>
                    <a:pt x="84861" y="430237"/>
                  </a:lnTo>
                  <a:lnTo>
                    <a:pt x="96304" y="433692"/>
                  </a:lnTo>
                  <a:lnTo>
                    <a:pt x="108635" y="432447"/>
                  </a:lnTo>
                  <a:lnTo>
                    <a:pt x="119507" y="426516"/>
                  </a:lnTo>
                  <a:lnTo>
                    <a:pt x="127000" y="417195"/>
                  </a:lnTo>
                  <a:lnTo>
                    <a:pt x="130454" y="405739"/>
                  </a:lnTo>
                  <a:close/>
                </a:path>
                <a:path w="442595" h="488314">
                  <a:moveTo>
                    <a:pt x="172745" y="282257"/>
                  </a:moveTo>
                  <a:lnTo>
                    <a:pt x="103149" y="49123"/>
                  </a:lnTo>
                  <a:lnTo>
                    <a:pt x="76441" y="27292"/>
                  </a:lnTo>
                  <a:lnTo>
                    <a:pt x="64135" y="28536"/>
                  </a:lnTo>
                  <a:lnTo>
                    <a:pt x="53251" y="34467"/>
                  </a:lnTo>
                  <a:lnTo>
                    <a:pt x="45758" y="43789"/>
                  </a:lnTo>
                  <a:lnTo>
                    <a:pt x="42291" y="55232"/>
                  </a:lnTo>
                  <a:lnTo>
                    <a:pt x="43548" y="67564"/>
                  </a:lnTo>
                  <a:lnTo>
                    <a:pt x="111899" y="288391"/>
                  </a:lnTo>
                  <a:lnTo>
                    <a:pt x="117830" y="299262"/>
                  </a:lnTo>
                  <a:lnTo>
                    <a:pt x="127152" y="306755"/>
                  </a:lnTo>
                  <a:lnTo>
                    <a:pt x="138595" y="310210"/>
                  </a:lnTo>
                  <a:lnTo>
                    <a:pt x="150926" y="308965"/>
                  </a:lnTo>
                  <a:lnTo>
                    <a:pt x="161798" y="303034"/>
                  </a:lnTo>
                  <a:lnTo>
                    <a:pt x="169291" y="293712"/>
                  </a:lnTo>
                  <a:lnTo>
                    <a:pt x="172745" y="282257"/>
                  </a:lnTo>
                  <a:close/>
                </a:path>
                <a:path w="442595" h="488314">
                  <a:moveTo>
                    <a:pt x="325348" y="254977"/>
                  </a:moveTo>
                  <a:lnTo>
                    <a:pt x="255752" y="21831"/>
                  </a:lnTo>
                  <a:lnTo>
                    <a:pt x="229044" y="0"/>
                  </a:lnTo>
                  <a:lnTo>
                    <a:pt x="216738" y="1244"/>
                  </a:lnTo>
                  <a:lnTo>
                    <a:pt x="205854" y="7188"/>
                  </a:lnTo>
                  <a:lnTo>
                    <a:pt x="198361" y="16510"/>
                  </a:lnTo>
                  <a:lnTo>
                    <a:pt x="194894" y="27952"/>
                  </a:lnTo>
                  <a:lnTo>
                    <a:pt x="196151" y="40271"/>
                  </a:lnTo>
                  <a:lnTo>
                    <a:pt x="264502" y="261099"/>
                  </a:lnTo>
                  <a:lnTo>
                    <a:pt x="270433" y="271983"/>
                  </a:lnTo>
                  <a:lnTo>
                    <a:pt x="279742" y="279476"/>
                  </a:lnTo>
                  <a:lnTo>
                    <a:pt x="291198" y="282930"/>
                  </a:lnTo>
                  <a:lnTo>
                    <a:pt x="303530" y="281673"/>
                  </a:lnTo>
                  <a:lnTo>
                    <a:pt x="314401" y="275742"/>
                  </a:lnTo>
                  <a:lnTo>
                    <a:pt x="321894" y="266420"/>
                  </a:lnTo>
                  <a:lnTo>
                    <a:pt x="325348" y="254977"/>
                  </a:lnTo>
                  <a:close/>
                </a:path>
                <a:path w="442595" h="488314">
                  <a:moveTo>
                    <a:pt x="442023" y="261785"/>
                  </a:moveTo>
                  <a:lnTo>
                    <a:pt x="439064" y="249529"/>
                  </a:lnTo>
                  <a:lnTo>
                    <a:pt x="431723" y="239280"/>
                  </a:lnTo>
                  <a:lnTo>
                    <a:pt x="420624" y="232384"/>
                  </a:lnTo>
                  <a:lnTo>
                    <a:pt x="407708" y="230339"/>
                  </a:lnTo>
                  <a:lnTo>
                    <a:pt x="395452" y="233311"/>
                  </a:lnTo>
                  <a:lnTo>
                    <a:pt x="385203" y="240652"/>
                  </a:lnTo>
                  <a:lnTo>
                    <a:pt x="378320" y="251752"/>
                  </a:lnTo>
                  <a:lnTo>
                    <a:pt x="307060" y="443357"/>
                  </a:lnTo>
                  <a:lnTo>
                    <a:pt x="305015" y="456260"/>
                  </a:lnTo>
                  <a:lnTo>
                    <a:pt x="307975" y="468515"/>
                  </a:lnTo>
                  <a:lnTo>
                    <a:pt x="315315" y="478777"/>
                  </a:lnTo>
                  <a:lnTo>
                    <a:pt x="326428" y="485660"/>
                  </a:lnTo>
                  <a:lnTo>
                    <a:pt x="339331" y="487705"/>
                  </a:lnTo>
                  <a:lnTo>
                    <a:pt x="351586" y="484746"/>
                  </a:lnTo>
                  <a:lnTo>
                    <a:pt x="361848" y="477393"/>
                  </a:lnTo>
                  <a:lnTo>
                    <a:pt x="368744" y="466293"/>
                  </a:lnTo>
                  <a:lnTo>
                    <a:pt x="439991" y="274688"/>
                  </a:lnTo>
                  <a:lnTo>
                    <a:pt x="442023" y="261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60408" y="4433900"/>
              <a:ext cx="86360" cy="172085"/>
            </a:xfrm>
            <a:custGeom>
              <a:avLst/>
              <a:gdLst/>
              <a:ahLst/>
              <a:cxnLst/>
              <a:rect l="l" t="t" r="r" b="b"/>
              <a:pathLst>
                <a:path w="86360" h="172085">
                  <a:moveTo>
                    <a:pt x="43726" y="152628"/>
                  </a:moveTo>
                  <a:lnTo>
                    <a:pt x="23317" y="125069"/>
                  </a:lnTo>
                  <a:lnTo>
                    <a:pt x="14909" y="125920"/>
                  </a:lnTo>
                  <a:lnTo>
                    <a:pt x="7467" y="129971"/>
                  </a:lnTo>
                  <a:lnTo>
                    <a:pt x="2349" y="136334"/>
                  </a:lnTo>
                  <a:lnTo>
                    <a:pt x="0" y="144208"/>
                  </a:lnTo>
                  <a:lnTo>
                    <a:pt x="863" y="152628"/>
                  </a:lnTo>
                  <a:lnTo>
                    <a:pt x="2159" y="156806"/>
                  </a:lnTo>
                  <a:lnTo>
                    <a:pt x="6210" y="164236"/>
                  </a:lnTo>
                  <a:lnTo>
                    <a:pt x="12573" y="169354"/>
                  </a:lnTo>
                  <a:lnTo>
                    <a:pt x="20396" y="171716"/>
                  </a:lnTo>
                  <a:lnTo>
                    <a:pt x="28816" y="170865"/>
                  </a:lnTo>
                  <a:lnTo>
                    <a:pt x="36233" y="166814"/>
                  </a:lnTo>
                  <a:lnTo>
                    <a:pt x="41363" y="160451"/>
                  </a:lnTo>
                  <a:lnTo>
                    <a:pt x="43726" y="152628"/>
                  </a:lnTo>
                  <a:close/>
                </a:path>
                <a:path w="86360" h="172085">
                  <a:moveTo>
                    <a:pt x="86156" y="27559"/>
                  </a:moveTo>
                  <a:lnTo>
                    <a:pt x="65747" y="0"/>
                  </a:lnTo>
                  <a:lnTo>
                    <a:pt x="57340" y="850"/>
                  </a:lnTo>
                  <a:lnTo>
                    <a:pt x="49898" y="4902"/>
                  </a:lnTo>
                  <a:lnTo>
                    <a:pt x="44780" y="11264"/>
                  </a:lnTo>
                  <a:lnTo>
                    <a:pt x="42430" y="19138"/>
                  </a:lnTo>
                  <a:lnTo>
                    <a:pt x="43294" y="27559"/>
                  </a:lnTo>
                  <a:lnTo>
                    <a:pt x="44589" y="31737"/>
                  </a:lnTo>
                  <a:lnTo>
                    <a:pt x="48641" y="39166"/>
                  </a:lnTo>
                  <a:lnTo>
                    <a:pt x="55003" y="44297"/>
                  </a:lnTo>
                  <a:lnTo>
                    <a:pt x="62826" y="46647"/>
                  </a:lnTo>
                  <a:lnTo>
                    <a:pt x="71247" y="45796"/>
                  </a:lnTo>
                  <a:lnTo>
                    <a:pt x="78663" y="41744"/>
                  </a:lnTo>
                  <a:lnTo>
                    <a:pt x="83794" y="35382"/>
                  </a:lnTo>
                  <a:lnTo>
                    <a:pt x="86156" y="27559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092831" y="4382579"/>
              <a:ext cx="336550" cy="578485"/>
            </a:xfrm>
            <a:custGeom>
              <a:avLst/>
              <a:gdLst/>
              <a:ahLst/>
              <a:cxnLst/>
              <a:rect l="l" t="t" r="r" b="b"/>
              <a:pathLst>
                <a:path w="336550" h="578485">
                  <a:moveTo>
                    <a:pt x="336029" y="455282"/>
                  </a:moveTo>
                  <a:lnTo>
                    <a:pt x="281571" y="257644"/>
                  </a:lnTo>
                  <a:lnTo>
                    <a:pt x="248691" y="230784"/>
                  </a:lnTo>
                  <a:lnTo>
                    <a:pt x="233527" y="232308"/>
                  </a:lnTo>
                  <a:lnTo>
                    <a:pt x="196507" y="243776"/>
                  </a:lnTo>
                  <a:lnTo>
                    <a:pt x="196405" y="242646"/>
                  </a:lnTo>
                  <a:lnTo>
                    <a:pt x="128054" y="21831"/>
                  </a:lnTo>
                  <a:lnTo>
                    <a:pt x="122123" y="10960"/>
                  </a:lnTo>
                  <a:lnTo>
                    <a:pt x="112814" y="3454"/>
                  </a:lnTo>
                  <a:lnTo>
                    <a:pt x="101358" y="0"/>
                  </a:lnTo>
                  <a:lnTo>
                    <a:pt x="89039" y="1244"/>
                  </a:lnTo>
                  <a:lnTo>
                    <a:pt x="78168" y="7188"/>
                  </a:lnTo>
                  <a:lnTo>
                    <a:pt x="70675" y="16497"/>
                  </a:lnTo>
                  <a:lnTo>
                    <a:pt x="67208" y="27952"/>
                  </a:lnTo>
                  <a:lnTo>
                    <a:pt x="68453" y="40271"/>
                  </a:lnTo>
                  <a:lnTo>
                    <a:pt x="136804" y="261099"/>
                  </a:lnTo>
                  <a:lnTo>
                    <a:pt x="137337" y="262089"/>
                  </a:lnTo>
                  <a:lnTo>
                    <a:pt x="26873" y="296278"/>
                  </a:lnTo>
                  <a:lnTo>
                    <a:pt x="13474" y="303593"/>
                  </a:lnTo>
                  <a:lnTo>
                    <a:pt x="4254" y="315061"/>
                  </a:lnTo>
                  <a:lnTo>
                    <a:pt x="0" y="329158"/>
                  </a:lnTo>
                  <a:lnTo>
                    <a:pt x="1536" y="344322"/>
                  </a:lnTo>
                  <a:lnTo>
                    <a:pt x="65506" y="550976"/>
                  </a:lnTo>
                  <a:lnTo>
                    <a:pt x="72809" y="564375"/>
                  </a:lnTo>
                  <a:lnTo>
                    <a:pt x="84277" y="573608"/>
                  </a:lnTo>
                  <a:lnTo>
                    <a:pt x="98374" y="577862"/>
                  </a:lnTo>
                  <a:lnTo>
                    <a:pt x="113550" y="576313"/>
                  </a:lnTo>
                  <a:lnTo>
                    <a:pt x="278930" y="525119"/>
                  </a:lnTo>
                  <a:lnTo>
                    <a:pt x="307378" y="509612"/>
                  </a:lnTo>
                  <a:lnTo>
                    <a:pt x="326986" y="485228"/>
                  </a:lnTo>
                  <a:lnTo>
                    <a:pt x="336029" y="455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169577" y="4389793"/>
              <a:ext cx="319405" cy="304800"/>
            </a:xfrm>
            <a:custGeom>
              <a:avLst/>
              <a:gdLst/>
              <a:ahLst/>
              <a:cxnLst/>
              <a:rect l="l" t="t" r="r" b="b"/>
              <a:pathLst>
                <a:path w="319404" h="304800">
                  <a:moveTo>
                    <a:pt x="43738" y="27559"/>
                  </a:moveTo>
                  <a:lnTo>
                    <a:pt x="23329" y="0"/>
                  </a:lnTo>
                  <a:lnTo>
                    <a:pt x="14922" y="863"/>
                  </a:lnTo>
                  <a:lnTo>
                    <a:pt x="7480" y="4914"/>
                  </a:lnTo>
                  <a:lnTo>
                    <a:pt x="2362" y="11277"/>
                  </a:lnTo>
                  <a:lnTo>
                    <a:pt x="0" y="19088"/>
                  </a:lnTo>
                  <a:lnTo>
                    <a:pt x="863" y="27520"/>
                  </a:lnTo>
                  <a:lnTo>
                    <a:pt x="2171" y="31750"/>
                  </a:lnTo>
                  <a:lnTo>
                    <a:pt x="6223" y="39179"/>
                  </a:lnTo>
                  <a:lnTo>
                    <a:pt x="12585" y="44297"/>
                  </a:lnTo>
                  <a:lnTo>
                    <a:pt x="20408" y="46659"/>
                  </a:lnTo>
                  <a:lnTo>
                    <a:pt x="28829" y="45808"/>
                  </a:lnTo>
                  <a:lnTo>
                    <a:pt x="36245" y="41744"/>
                  </a:lnTo>
                  <a:lnTo>
                    <a:pt x="41376" y="35382"/>
                  </a:lnTo>
                  <a:lnTo>
                    <a:pt x="43738" y="27559"/>
                  </a:lnTo>
                  <a:close/>
                </a:path>
                <a:path w="319404" h="304800">
                  <a:moveTo>
                    <a:pt x="130098" y="45364"/>
                  </a:moveTo>
                  <a:lnTo>
                    <a:pt x="109689" y="17805"/>
                  </a:lnTo>
                  <a:lnTo>
                    <a:pt x="101269" y="18656"/>
                  </a:lnTo>
                  <a:lnTo>
                    <a:pt x="93840" y="22707"/>
                  </a:lnTo>
                  <a:lnTo>
                    <a:pt x="88722" y="29070"/>
                  </a:lnTo>
                  <a:lnTo>
                    <a:pt x="86360" y="36893"/>
                  </a:lnTo>
                  <a:lnTo>
                    <a:pt x="87210" y="45313"/>
                  </a:lnTo>
                  <a:lnTo>
                    <a:pt x="88519" y="49542"/>
                  </a:lnTo>
                  <a:lnTo>
                    <a:pt x="92583" y="56972"/>
                  </a:lnTo>
                  <a:lnTo>
                    <a:pt x="98945" y="62090"/>
                  </a:lnTo>
                  <a:lnTo>
                    <a:pt x="106768" y="64452"/>
                  </a:lnTo>
                  <a:lnTo>
                    <a:pt x="115176" y="63601"/>
                  </a:lnTo>
                  <a:lnTo>
                    <a:pt x="122605" y="59550"/>
                  </a:lnTo>
                  <a:lnTo>
                    <a:pt x="127736" y="53174"/>
                  </a:lnTo>
                  <a:lnTo>
                    <a:pt x="130098" y="45364"/>
                  </a:lnTo>
                  <a:close/>
                </a:path>
                <a:path w="319404" h="304800">
                  <a:moveTo>
                    <a:pt x="319379" y="280543"/>
                  </a:moveTo>
                  <a:lnTo>
                    <a:pt x="318211" y="272453"/>
                  </a:lnTo>
                  <a:lnTo>
                    <a:pt x="314096" y="265404"/>
                  </a:lnTo>
                  <a:lnTo>
                    <a:pt x="307365" y="260286"/>
                  </a:lnTo>
                  <a:lnTo>
                    <a:pt x="299161" y="258191"/>
                  </a:lnTo>
                  <a:lnTo>
                    <a:pt x="291084" y="259359"/>
                  </a:lnTo>
                  <a:lnTo>
                    <a:pt x="284022" y="263461"/>
                  </a:lnTo>
                  <a:lnTo>
                    <a:pt x="278917" y="270205"/>
                  </a:lnTo>
                  <a:lnTo>
                    <a:pt x="276987" y="274193"/>
                  </a:lnTo>
                  <a:lnTo>
                    <a:pt x="274878" y="282397"/>
                  </a:lnTo>
                  <a:lnTo>
                    <a:pt x="276047" y="290474"/>
                  </a:lnTo>
                  <a:lnTo>
                    <a:pt x="280162" y="297535"/>
                  </a:lnTo>
                  <a:lnTo>
                    <a:pt x="286905" y="302653"/>
                  </a:lnTo>
                  <a:lnTo>
                    <a:pt x="295097" y="304749"/>
                  </a:lnTo>
                  <a:lnTo>
                    <a:pt x="303174" y="303580"/>
                  </a:lnTo>
                  <a:lnTo>
                    <a:pt x="310235" y="299478"/>
                  </a:lnTo>
                  <a:lnTo>
                    <a:pt x="315366" y="292735"/>
                  </a:lnTo>
                  <a:lnTo>
                    <a:pt x="317284" y="288734"/>
                  </a:lnTo>
                  <a:lnTo>
                    <a:pt x="319379" y="280543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/>
          <p:nvPr/>
        </p:nvSpPr>
        <p:spPr>
          <a:xfrm>
            <a:off x="2333907" y="4645536"/>
            <a:ext cx="460375" cy="498475"/>
          </a:xfrm>
          <a:custGeom>
            <a:avLst/>
            <a:gdLst/>
            <a:ahLst/>
            <a:cxnLst/>
            <a:rect l="l" t="t" r="r" b="b"/>
            <a:pathLst>
              <a:path w="460375" h="498475">
                <a:moveTo>
                  <a:pt x="221687" y="0"/>
                </a:moveTo>
                <a:lnTo>
                  <a:pt x="0" y="497963"/>
                </a:lnTo>
                <a:lnTo>
                  <a:pt x="285892" y="497963"/>
                </a:lnTo>
                <a:lnTo>
                  <a:pt x="460282" y="106222"/>
                </a:lnTo>
                <a:lnTo>
                  <a:pt x="221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2450458" y="4299220"/>
            <a:ext cx="448945" cy="574675"/>
            <a:chOff x="2450458" y="4299220"/>
            <a:chExt cx="448945" cy="574675"/>
          </a:xfrm>
        </p:grpSpPr>
        <p:sp>
          <p:nvSpPr>
            <p:cNvPr id="72" name="object 72" descr=""/>
            <p:cNvSpPr/>
            <p:nvPr/>
          </p:nvSpPr>
          <p:spPr>
            <a:xfrm>
              <a:off x="2450452" y="4305287"/>
              <a:ext cx="448945" cy="471805"/>
            </a:xfrm>
            <a:custGeom>
              <a:avLst/>
              <a:gdLst/>
              <a:ahLst/>
              <a:cxnLst/>
              <a:rect l="l" t="t" r="r" b="b"/>
              <a:pathLst>
                <a:path w="448944" h="471804">
                  <a:moveTo>
                    <a:pt x="113042" y="444055"/>
                  </a:moveTo>
                  <a:lnTo>
                    <a:pt x="64465" y="232308"/>
                  </a:lnTo>
                  <a:lnTo>
                    <a:pt x="37807" y="207568"/>
                  </a:lnTo>
                  <a:lnTo>
                    <a:pt x="24752" y="208064"/>
                  </a:lnTo>
                  <a:lnTo>
                    <a:pt x="12903" y="213601"/>
                  </a:lnTo>
                  <a:lnTo>
                    <a:pt x="4394" y="222910"/>
                  </a:lnTo>
                  <a:lnTo>
                    <a:pt x="0" y="234734"/>
                  </a:lnTo>
                  <a:lnTo>
                    <a:pt x="508" y="247789"/>
                  </a:lnTo>
                  <a:lnTo>
                    <a:pt x="48577" y="446468"/>
                  </a:lnTo>
                  <a:lnTo>
                    <a:pt x="54102" y="458317"/>
                  </a:lnTo>
                  <a:lnTo>
                    <a:pt x="63411" y="466826"/>
                  </a:lnTo>
                  <a:lnTo>
                    <a:pt x="75234" y="471220"/>
                  </a:lnTo>
                  <a:lnTo>
                    <a:pt x="88303" y="470712"/>
                  </a:lnTo>
                  <a:lnTo>
                    <a:pt x="100139" y="465188"/>
                  </a:lnTo>
                  <a:lnTo>
                    <a:pt x="108648" y="455879"/>
                  </a:lnTo>
                  <a:lnTo>
                    <a:pt x="113042" y="444055"/>
                  </a:lnTo>
                  <a:close/>
                </a:path>
                <a:path w="448944" h="471804">
                  <a:moveTo>
                    <a:pt x="273062" y="31800"/>
                  </a:moveTo>
                  <a:lnTo>
                    <a:pt x="270992" y="20015"/>
                  </a:lnTo>
                  <a:lnTo>
                    <a:pt x="264655" y="9880"/>
                  </a:lnTo>
                  <a:lnTo>
                    <a:pt x="254558" y="2705"/>
                  </a:lnTo>
                  <a:lnTo>
                    <a:pt x="242468" y="0"/>
                  </a:lnTo>
                  <a:lnTo>
                    <a:pt x="230695" y="2082"/>
                  </a:lnTo>
                  <a:lnTo>
                    <a:pt x="220548" y="8420"/>
                  </a:lnTo>
                  <a:lnTo>
                    <a:pt x="213385" y="18516"/>
                  </a:lnTo>
                  <a:lnTo>
                    <a:pt x="119367" y="229692"/>
                  </a:lnTo>
                  <a:lnTo>
                    <a:pt x="116662" y="241782"/>
                  </a:lnTo>
                  <a:lnTo>
                    <a:pt x="118732" y="253555"/>
                  </a:lnTo>
                  <a:lnTo>
                    <a:pt x="125082" y="263702"/>
                  </a:lnTo>
                  <a:lnTo>
                    <a:pt x="135178" y="270878"/>
                  </a:lnTo>
                  <a:lnTo>
                    <a:pt x="147256" y="273570"/>
                  </a:lnTo>
                  <a:lnTo>
                    <a:pt x="159042" y="271500"/>
                  </a:lnTo>
                  <a:lnTo>
                    <a:pt x="169176" y="265163"/>
                  </a:lnTo>
                  <a:lnTo>
                    <a:pt x="176364" y="255066"/>
                  </a:lnTo>
                  <a:lnTo>
                    <a:pt x="270370" y="43891"/>
                  </a:lnTo>
                  <a:lnTo>
                    <a:pt x="273062" y="31800"/>
                  </a:lnTo>
                  <a:close/>
                </a:path>
                <a:path w="448944" h="471804">
                  <a:moveTo>
                    <a:pt x="421360" y="76949"/>
                  </a:moveTo>
                  <a:lnTo>
                    <a:pt x="419290" y="65176"/>
                  </a:lnTo>
                  <a:lnTo>
                    <a:pt x="412953" y="55029"/>
                  </a:lnTo>
                  <a:lnTo>
                    <a:pt x="402856" y="47866"/>
                  </a:lnTo>
                  <a:lnTo>
                    <a:pt x="390766" y="45161"/>
                  </a:lnTo>
                  <a:lnTo>
                    <a:pt x="378993" y="47231"/>
                  </a:lnTo>
                  <a:lnTo>
                    <a:pt x="368846" y="53568"/>
                  </a:lnTo>
                  <a:lnTo>
                    <a:pt x="361683" y="63677"/>
                  </a:lnTo>
                  <a:lnTo>
                    <a:pt x="267665" y="274853"/>
                  </a:lnTo>
                  <a:lnTo>
                    <a:pt x="264960" y="286931"/>
                  </a:lnTo>
                  <a:lnTo>
                    <a:pt x="267030" y="298716"/>
                  </a:lnTo>
                  <a:lnTo>
                    <a:pt x="273380" y="308851"/>
                  </a:lnTo>
                  <a:lnTo>
                    <a:pt x="283476" y="316039"/>
                  </a:lnTo>
                  <a:lnTo>
                    <a:pt x="295554" y="318731"/>
                  </a:lnTo>
                  <a:lnTo>
                    <a:pt x="307340" y="316661"/>
                  </a:lnTo>
                  <a:lnTo>
                    <a:pt x="317474" y="310311"/>
                  </a:lnTo>
                  <a:lnTo>
                    <a:pt x="324662" y="300228"/>
                  </a:lnTo>
                  <a:lnTo>
                    <a:pt x="418668" y="89052"/>
                  </a:lnTo>
                  <a:lnTo>
                    <a:pt x="421360" y="76949"/>
                  </a:lnTo>
                  <a:close/>
                </a:path>
                <a:path w="448944" h="471804">
                  <a:moveTo>
                    <a:pt x="448741" y="204571"/>
                  </a:moveTo>
                  <a:lnTo>
                    <a:pt x="446671" y="192798"/>
                  </a:lnTo>
                  <a:lnTo>
                    <a:pt x="440334" y="182664"/>
                  </a:lnTo>
                  <a:lnTo>
                    <a:pt x="430237" y="175488"/>
                  </a:lnTo>
                  <a:lnTo>
                    <a:pt x="418147" y="172783"/>
                  </a:lnTo>
                  <a:lnTo>
                    <a:pt x="406374" y="174853"/>
                  </a:lnTo>
                  <a:lnTo>
                    <a:pt x="396227" y="181203"/>
                  </a:lnTo>
                  <a:lnTo>
                    <a:pt x="389064" y="191300"/>
                  </a:lnTo>
                  <a:lnTo>
                    <a:pt x="295046" y="402475"/>
                  </a:lnTo>
                  <a:lnTo>
                    <a:pt x="292341" y="414553"/>
                  </a:lnTo>
                  <a:lnTo>
                    <a:pt x="294411" y="426339"/>
                  </a:lnTo>
                  <a:lnTo>
                    <a:pt x="300761" y="436473"/>
                  </a:lnTo>
                  <a:lnTo>
                    <a:pt x="310857" y="443661"/>
                  </a:lnTo>
                  <a:lnTo>
                    <a:pt x="322935" y="446354"/>
                  </a:lnTo>
                  <a:lnTo>
                    <a:pt x="334721" y="444284"/>
                  </a:lnTo>
                  <a:lnTo>
                    <a:pt x="344855" y="437934"/>
                  </a:lnTo>
                  <a:lnTo>
                    <a:pt x="352044" y="427850"/>
                  </a:lnTo>
                  <a:lnTo>
                    <a:pt x="446049" y="216674"/>
                  </a:lnTo>
                  <a:lnTo>
                    <a:pt x="448741" y="20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817799" y="4358233"/>
              <a:ext cx="71755" cy="175895"/>
            </a:xfrm>
            <a:custGeom>
              <a:avLst/>
              <a:gdLst/>
              <a:ahLst/>
              <a:cxnLst/>
              <a:rect l="l" t="t" r="r" b="b"/>
              <a:pathLst>
                <a:path w="71755" h="175895">
                  <a:moveTo>
                    <a:pt x="44424" y="21717"/>
                  </a:moveTo>
                  <a:lnTo>
                    <a:pt x="43002" y="13677"/>
                  </a:lnTo>
                  <a:lnTo>
                    <a:pt x="38671" y="6743"/>
                  </a:lnTo>
                  <a:lnTo>
                    <a:pt x="31788" y="1841"/>
                  </a:lnTo>
                  <a:lnTo>
                    <a:pt x="23520" y="0"/>
                  </a:lnTo>
                  <a:lnTo>
                    <a:pt x="15468" y="1422"/>
                  </a:lnTo>
                  <a:lnTo>
                    <a:pt x="8547" y="5753"/>
                  </a:lnTo>
                  <a:lnTo>
                    <a:pt x="3657" y="12649"/>
                  </a:lnTo>
                  <a:lnTo>
                    <a:pt x="1854" y="16700"/>
                  </a:lnTo>
                  <a:lnTo>
                    <a:pt x="0" y="24955"/>
                  </a:lnTo>
                  <a:lnTo>
                    <a:pt x="1422" y="32994"/>
                  </a:lnTo>
                  <a:lnTo>
                    <a:pt x="5740" y="39928"/>
                  </a:lnTo>
                  <a:lnTo>
                    <a:pt x="12649" y="44831"/>
                  </a:lnTo>
                  <a:lnTo>
                    <a:pt x="20904" y="46672"/>
                  </a:lnTo>
                  <a:lnTo>
                    <a:pt x="28943" y="45262"/>
                  </a:lnTo>
                  <a:lnTo>
                    <a:pt x="35864" y="40932"/>
                  </a:lnTo>
                  <a:lnTo>
                    <a:pt x="40779" y="34036"/>
                  </a:lnTo>
                  <a:lnTo>
                    <a:pt x="42583" y="29984"/>
                  </a:lnTo>
                  <a:lnTo>
                    <a:pt x="44424" y="21717"/>
                  </a:lnTo>
                  <a:close/>
                </a:path>
                <a:path w="71755" h="175895">
                  <a:moveTo>
                    <a:pt x="71742" y="150926"/>
                  </a:moveTo>
                  <a:lnTo>
                    <a:pt x="70319" y="142887"/>
                  </a:lnTo>
                  <a:lnTo>
                    <a:pt x="65989" y="135953"/>
                  </a:lnTo>
                  <a:lnTo>
                    <a:pt x="59105" y="131051"/>
                  </a:lnTo>
                  <a:lnTo>
                    <a:pt x="50838" y="129209"/>
                  </a:lnTo>
                  <a:lnTo>
                    <a:pt x="42786" y="130632"/>
                  </a:lnTo>
                  <a:lnTo>
                    <a:pt x="35864" y="134962"/>
                  </a:lnTo>
                  <a:lnTo>
                    <a:pt x="30975" y="141859"/>
                  </a:lnTo>
                  <a:lnTo>
                    <a:pt x="29171" y="145910"/>
                  </a:lnTo>
                  <a:lnTo>
                    <a:pt x="27317" y="154165"/>
                  </a:lnTo>
                  <a:lnTo>
                    <a:pt x="28740" y="162204"/>
                  </a:lnTo>
                  <a:lnTo>
                    <a:pt x="33058" y="169138"/>
                  </a:lnTo>
                  <a:lnTo>
                    <a:pt x="39966" y="174040"/>
                  </a:lnTo>
                  <a:lnTo>
                    <a:pt x="48221" y="175882"/>
                  </a:lnTo>
                  <a:lnTo>
                    <a:pt x="56261" y="174472"/>
                  </a:lnTo>
                  <a:lnTo>
                    <a:pt x="63182" y="170141"/>
                  </a:lnTo>
                  <a:lnTo>
                    <a:pt x="68097" y="163245"/>
                  </a:lnTo>
                  <a:lnTo>
                    <a:pt x="69900" y="159194"/>
                  </a:lnTo>
                  <a:lnTo>
                    <a:pt x="71742" y="150926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492908" y="4299229"/>
              <a:ext cx="348615" cy="574675"/>
            </a:xfrm>
            <a:custGeom>
              <a:avLst/>
              <a:gdLst/>
              <a:ahLst/>
              <a:cxnLst/>
              <a:rect l="l" t="t" r="r" b="b"/>
              <a:pathLst>
                <a:path w="348614" h="574675">
                  <a:moveTo>
                    <a:pt x="348589" y="338836"/>
                  </a:moveTo>
                  <a:lnTo>
                    <a:pt x="346036" y="324332"/>
                  </a:lnTo>
                  <a:lnTo>
                    <a:pt x="338226" y="311848"/>
                  </a:lnTo>
                  <a:lnTo>
                    <a:pt x="325805" y="303009"/>
                  </a:lnTo>
                  <a:lnTo>
                    <a:pt x="220154" y="255981"/>
                  </a:lnTo>
                  <a:lnTo>
                    <a:pt x="220814" y="255054"/>
                  </a:lnTo>
                  <a:lnTo>
                    <a:pt x="314820" y="43878"/>
                  </a:lnTo>
                  <a:lnTo>
                    <a:pt x="317512" y="31788"/>
                  </a:lnTo>
                  <a:lnTo>
                    <a:pt x="315442" y="20015"/>
                  </a:lnTo>
                  <a:lnTo>
                    <a:pt x="309105" y="9880"/>
                  </a:lnTo>
                  <a:lnTo>
                    <a:pt x="299008" y="2692"/>
                  </a:lnTo>
                  <a:lnTo>
                    <a:pt x="286918" y="0"/>
                  </a:lnTo>
                  <a:lnTo>
                    <a:pt x="275145" y="2070"/>
                  </a:lnTo>
                  <a:lnTo>
                    <a:pt x="264998" y="8420"/>
                  </a:lnTo>
                  <a:lnTo>
                    <a:pt x="257835" y="18503"/>
                  </a:lnTo>
                  <a:lnTo>
                    <a:pt x="163817" y="229679"/>
                  </a:lnTo>
                  <a:lnTo>
                    <a:pt x="163563" y="230797"/>
                  </a:lnTo>
                  <a:lnTo>
                    <a:pt x="128181" y="215036"/>
                  </a:lnTo>
                  <a:lnTo>
                    <a:pt x="113284" y="211709"/>
                  </a:lnTo>
                  <a:lnTo>
                    <a:pt x="98793" y="214261"/>
                  </a:lnTo>
                  <a:lnTo>
                    <a:pt x="86309" y="222072"/>
                  </a:lnTo>
                  <a:lnTo>
                    <a:pt x="77470" y="234492"/>
                  </a:lnTo>
                  <a:lnTo>
                    <a:pt x="7061" y="392658"/>
                  </a:lnTo>
                  <a:lnTo>
                    <a:pt x="0" y="424294"/>
                  </a:lnTo>
                  <a:lnTo>
                    <a:pt x="5422" y="455104"/>
                  </a:lnTo>
                  <a:lnTo>
                    <a:pt x="22009" y="481634"/>
                  </a:lnTo>
                  <a:lnTo>
                    <a:pt x="48425" y="500405"/>
                  </a:lnTo>
                  <a:lnTo>
                    <a:pt x="206590" y="570814"/>
                  </a:lnTo>
                  <a:lnTo>
                    <a:pt x="221475" y="574141"/>
                  </a:lnTo>
                  <a:lnTo>
                    <a:pt x="235966" y="571576"/>
                  </a:lnTo>
                  <a:lnTo>
                    <a:pt x="248450" y="563778"/>
                  </a:lnTo>
                  <a:lnTo>
                    <a:pt x="257302" y="551345"/>
                  </a:lnTo>
                  <a:lnTo>
                    <a:pt x="345274" y="353720"/>
                  </a:lnTo>
                  <a:lnTo>
                    <a:pt x="348589" y="3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453068" y="4306544"/>
              <a:ext cx="348615" cy="270510"/>
            </a:xfrm>
            <a:custGeom>
              <a:avLst/>
              <a:gdLst/>
              <a:ahLst/>
              <a:cxnLst/>
              <a:rect l="l" t="t" r="r" b="b"/>
              <a:pathLst>
                <a:path w="348614" h="270510">
                  <a:moveTo>
                    <a:pt x="43967" y="250621"/>
                  </a:moveTo>
                  <a:lnTo>
                    <a:pt x="22720" y="223710"/>
                  </a:lnTo>
                  <a:lnTo>
                    <a:pt x="14338" y="224828"/>
                  </a:lnTo>
                  <a:lnTo>
                    <a:pt x="7035" y="229108"/>
                  </a:lnTo>
                  <a:lnTo>
                    <a:pt x="2120" y="235623"/>
                  </a:lnTo>
                  <a:lnTo>
                    <a:pt x="0" y="243522"/>
                  </a:lnTo>
                  <a:lnTo>
                    <a:pt x="1117" y="251904"/>
                  </a:lnTo>
                  <a:lnTo>
                    <a:pt x="2565" y="256095"/>
                  </a:lnTo>
                  <a:lnTo>
                    <a:pt x="6832" y="263385"/>
                  </a:lnTo>
                  <a:lnTo>
                    <a:pt x="13360" y="268312"/>
                  </a:lnTo>
                  <a:lnTo>
                    <a:pt x="21247" y="270421"/>
                  </a:lnTo>
                  <a:lnTo>
                    <a:pt x="29641" y="269316"/>
                  </a:lnTo>
                  <a:lnTo>
                    <a:pt x="36931" y="265036"/>
                  </a:lnTo>
                  <a:lnTo>
                    <a:pt x="41846" y="258521"/>
                  </a:lnTo>
                  <a:lnTo>
                    <a:pt x="43967" y="250621"/>
                  </a:lnTo>
                  <a:close/>
                </a:path>
                <a:path w="348614" h="270510">
                  <a:moveTo>
                    <a:pt x="260223" y="29159"/>
                  </a:moveTo>
                  <a:lnTo>
                    <a:pt x="258800" y="21107"/>
                  </a:lnTo>
                  <a:lnTo>
                    <a:pt x="254469" y="14185"/>
                  </a:lnTo>
                  <a:lnTo>
                    <a:pt x="247586" y="9283"/>
                  </a:lnTo>
                  <a:lnTo>
                    <a:pt x="239318" y="7442"/>
                  </a:lnTo>
                  <a:lnTo>
                    <a:pt x="231267" y="8864"/>
                  </a:lnTo>
                  <a:lnTo>
                    <a:pt x="224345" y="13195"/>
                  </a:lnTo>
                  <a:lnTo>
                    <a:pt x="219456" y="20091"/>
                  </a:lnTo>
                  <a:lnTo>
                    <a:pt x="217652" y="24142"/>
                  </a:lnTo>
                  <a:lnTo>
                    <a:pt x="215798" y="32397"/>
                  </a:lnTo>
                  <a:lnTo>
                    <a:pt x="217220" y="40436"/>
                  </a:lnTo>
                  <a:lnTo>
                    <a:pt x="221538" y="47371"/>
                  </a:lnTo>
                  <a:lnTo>
                    <a:pt x="228447" y="52273"/>
                  </a:lnTo>
                  <a:lnTo>
                    <a:pt x="236702" y="54114"/>
                  </a:lnTo>
                  <a:lnTo>
                    <a:pt x="244741" y="52692"/>
                  </a:lnTo>
                  <a:lnTo>
                    <a:pt x="251663" y="48374"/>
                  </a:lnTo>
                  <a:lnTo>
                    <a:pt x="256578" y="41478"/>
                  </a:lnTo>
                  <a:lnTo>
                    <a:pt x="258381" y="37414"/>
                  </a:lnTo>
                  <a:lnTo>
                    <a:pt x="260223" y="29159"/>
                  </a:lnTo>
                  <a:close/>
                </a:path>
                <a:path w="348614" h="270510">
                  <a:moveTo>
                    <a:pt x="348081" y="21717"/>
                  </a:moveTo>
                  <a:lnTo>
                    <a:pt x="346659" y="13665"/>
                  </a:lnTo>
                  <a:lnTo>
                    <a:pt x="342328" y="6743"/>
                  </a:lnTo>
                  <a:lnTo>
                    <a:pt x="335445" y="1828"/>
                  </a:lnTo>
                  <a:lnTo>
                    <a:pt x="327177" y="0"/>
                  </a:lnTo>
                  <a:lnTo>
                    <a:pt x="319125" y="1409"/>
                  </a:lnTo>
                  <a:lnTo>
                    <a:pt x="312204" y="5740"/>
                  </a:lnTo>
                  <a:lnTo>
                    <a:pt x="307314" y="12636"/>
                  </a:lnTo>
                  <a:lnTo>
                    <a:pt x="305511" y="16687"/>
                  </a:lnTo>
                  <a:lnTo>
                    <a:pt x="303657" y="24942"/>
                  </a:lnTo>
                  <a:lnTo>
                    <a:pt x="305079" y="32994"/>
                  </a:lnTo>
                  <a:lnTo>
                    <a:pt x="309397" y="39916"/>
                  </a:lnTo>
                  <a:lnTo>
                    <a:pt x="316306" y="44818"/>
                  </a:lnTo>
                  <a:lnTo>
                    <a:pt x="324561" y="46672"/>
                  </a:lnTo>
                  <a:lnTo>
                    <a:pt x="332600" y="45250"/>
                  </a:lnTo>
                  <a:lnTo>
                    <a:pt x="339521" y="40919"/>
                  </a:lnTo>
                  <a:lnTo>
                    <a:pt x="344436" y="34023"/>
                  </a:lnTo>
                  <a:lnTo>
                    <a:pt x="346240" y="29972"/>
                  </a:lnTo>
                  <a:lnTo>
                    <a:pt x="348081" y="21717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 descr=""/>
          <p:cNvGrpSpPr/>
          <p:nvPr/>
        </p:nvGrpSpPr>
        <p:grpSpPr>
          <a:xfrm>
            <a:off x="3578287" y="4352716"/>
            <a:ext cx="715010" cy="791210"/>
            <a:chOff x="3578287" y="4352716"/>
            <a:chExt cx="715010" cy="791210"/>
          </a:xfrm>
        </p:grpSpPr>
        <p:sp>
          <p:nvSpPr>
            <p:cNvPr id="77" name="object 77" descr=""/>
            <p:cNvSpPr/>
            <p:nvPr/>
          </p:nvSpPr>
          <p:spPr>
            <a:xfrm>
              <a:off x="3578276" y="4352721"/>
              <a:ext cx="715010" cy="791210"/>
            </a:xfrm>
            <a:custGeom>
              <a:avLst/>
              <a:gdLst/>
              <a:ahLst/>
              <a:cxnLst/>
              <a:rect l="l" t="t" r="r" b="b"/>
              <a:pathLst>
                <a:path w="715010" h="791210">
                  <a:moveTo>
                    <a:pt x="176834" y="320814"/>
                  </a:moveTo>
                  <a:lnTo>
                    <a:pt x="58051" y="108458"/>
                  </a:lnTo>
                  <a:lnTo>
                    <a:pt x="27228" y="92989"/>
                  </a:lnTo>
                  <a:lnTo>
                    <a:pt x="15481" y="96888"/>
                  </a:lnTo>
                  <a:lnTo>
                    <a:pt x="6159" y="105054"/>
                  </a:lnTo>
                  <a:lnTo>
                    <a:pt x="876" y="115785"/>
                  </a:lnTo>
                  <a:lnTo>
                    <a:pt x="0" y="127711"/>
                  </a:lnTo>
                  <a:lnTo>
                    <a:pt x="3924" y="139458"/>
                  </a:lnTo>
                  <a:lnTo>
                    <a:pt x="118795" y="340055"/>
                  </a:lnTo>
                  <a:lnTo>
                    <a:pt x="126949" y="349377"/>
                  </a:lnTo>
                  <a:lnTo>
                    <a:pt x="137680" y="354660"/>
                  </a:lnTo>
                  <a:lnTo>
                    <a:pt x="149606" y="355536"/>
                  </a:lnTo>
                  <a:lnTo>
                    <a:pt x="161366" y="351624"/>
                  </a:lnTo>
                  <a:lnTo>
                    <a:pt x="170675" y="343471"/>
                  </a:lnTo>
                  <a:lnTo>
                    <a:pt x="175958" y="332740"/>
                  </a:lnTo>
                  <a:lnTo>
                    <a:pt x="176834" y="320814"/>
                  </a:lnTo>
                  <a:close/>
                </a:path>
                <a:path w="715010" h="791210">
                  <a:moveTo>
                    <a:pt x="300863" y="227825"/>
                  </a:moveTo>
                  <a:lnTo>
                    <a:pt x="182079" y="15481"/>
                  </a:lnTo>
                  <a:lnTo>
                    <a:pt x="151257" y="0"/>
                  </a:lnTo>
                  <a:lnTo>
                    <a:pt x="139509" y="3911"/>
                  </a:lnTo>
                  <a:lnTo>
                    <a:pt x="130187" y="12065"/>
                  </a:lnTo>
                  <a:lnTo>
                    <a:pt x="124904" y="22796"/>
                  </a:lnTo>
                  <a:lnTo>
                    <a:pt x="124028" y="34721"/>
                  </a:lnTo>
                  <a:lnTo>
                    <a:pt x="127952" y="46482"/>
                  </a:lnTo>
                  <a:lnTo>
                    <a:pt x="242824" y="247078"/>
                  </a:lnTo>
                  <a:lnTo>
                    <a:pt x="250977" y="256387"/>
                  </a:lnTo>
                  <a:lnTo>
                    <a:pt x="261708" y="261670"/>
                  </a:lnTo>
                  <a:lnTo>
                    <a:pt x="273634" y="262547"/>
                  </a:lnTo>
                  <a:lnTo>
                    <a:pt x="285394" y="258648"/>
                  </a:lnTo>
                  <a:lnTo>
                    <a:pt x="294703" y="250482"/>
                  </a:lnTo>
                  <a:lnTo>
                    <a:pt x="299986" y="239750"/>
                  </a:lnTo>
                  <a:lnTo>
                    <a:pt x="300863" y="227825"/>
                  </a:lnTo>
                  <a:close/>
                </a:path>
                <a:path w="715010" h="791210">
                  <a:moveTo>
                    <a:pt x="714717" y="790778"/>
                  </a:moveTo>
                  <a:lnTo>
                    <a:pt x="426250" y="287045"/>
                  </a:lnTo>
                  <a:lnTo>
                    <a:pt x="419277" y="291045"/>
                  </a:lnTo>
                  <a:lnTo>
                    <a:pt x="420014" y="281114"/>
                  </a:lnTo>
                  <a:lnTo>
                    <a:pt x="301231" y="68757"/>
                  </a:lnTo>
                  <a:lnTo>
                    <a:pt x="270408" y="53289"/>
                  </a:lnTo>
                  <a:lnTo>
                    <a:pt x="258660" y="57188"/>
                  </a:lnTo>
                  <a:lnTo>
                    <a:pt x="249339" y="65354"/>
                  </a:lnTo>
                  <a:lnTo>
                    <a:pt x="244055" y="76085"/>
                  </a:lnTo>
                  <a:lnTo>
                    <a:pt x="243179" y="88011"/>
                  </a:lnTo>
                  <a:lnTo>
                    <a:pt x="247103" y="99758"/>
                  </a:lnTo>
                  <a:lnTo>
                    <a:pt x="361975" y="300355"/>
                  </a:lnTo>
                  <a:lnTo>
                    <a:pt x="370128" y="309676"/>
                  </a:lnTo>
                  <a:lnTo>
                    <a:pt x="379044" y="314083"/>
                  </a:lnTo>
                  <a:lnTo>
                    <a:pt x="199605" y="416839"/>
                  </a:lnTo>
                  <a:lnTo>
                    <a:pt x="211137" y="436981"/>
                  </a:lnTo>
                  <a:lnTo>
                    <a:pt x="88468" y="385914"/>
                  </a:lnTo>
                  <a:lnTo>
                    <a:pt x="75641" y="383387"/>
                  </a:lnTo>
                  <a:lnTo>
                    <a:pt x="63220" y="385914"/>
                  </a:lnTo>
                  <a:lnTo>
                    <a:pt x="52743" y="392823"/>
                  </a:lnTo>
                  <a:lnTo>
                    <a:pt x="45440" y="403656"/>
                  </a:lnTo>
                  <a:lnTo>
                    <a:pt x="42900" y="416471"/>
                  </a:lnTo>
                  <a:lnTo>
                    <a:pt x="45389" y="428828"/>
                  </a:lnTo>
                  <a:lnTo>
                    <a:pt x="52349" y="439356"/>
                  </a:lnTo>
                  <a:lnTo>
                    <a:pt x="63182" y="446671"/>
                  </a:lnTo>
                  <a:lnTo>
                    <a:pt x="252120" y="525272"/>
                  </a:lnTo>
                  <a:lnTo>
                    <a:pt x="262915" y="527418"/>
                  </a:lnTo>
                  <a:lnTo>
                    <a:pt x="413740" y="790778"/>
                  </a:lnTo>
                  <a:lnTo>
                    <a:pt x="714717" y="790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710597" y="4361065"/>
              <a:ext cx="165100" cy="100965"/>
            </a:xfrm>
            <a:custGeom>
              <a:avLst/>
              <a:gdLst/>
              <a:ahLst/>
              <a:cxnLst/>
              <a:rect l="l" t="t" r="r" b="b"/>
              <a:pathLst>
                <a:path w="165100" h="100964">
                  <a:moveTo>
                    <a:pt x="44526" y="22453"/>
                  </a:moveTo>
                  <a:lnTo>
                    <a:pt x="18605" y="0"/>
                  </a:lnTo>
                  <a:lnTo>
                    <a:pt x="10579" y="2667"/>
                  </a:lnTo>
                  <a:lnTo>
                    <a:pt x="4203" y="8242"/>
                  </a:lnTo>
                  <a:lnTo>
                    <a:pt x="596" y="15582"/>
                  </a:lnTo>
                  <a:lnTo>
                    <a:pt x="0" y="23723"/>
                  </a:lnTo>
                  <a:lnTo>
                    <a:pt x="2679" y="31750"/>
                  </a:lnTo>
                  <a:lnTo>
                    <a:pt x="4876" y="35598"/>
                  </a:lnTo>
                  <a:lnTo>
                    <a:pt x="10452" y="41960"/>
                  </a:lnTo>
                  <a:lnTo>
                    <a:pt x="17780" y="45567"/>
                  </a:lnTo>
                  <a:lnTo>
                    <a:pt x="25920" y="46164"/>
                  </a:lnTo>
                  <a:lnTo>
                    <a:pt x="33959" y="43497"/>
                  </a:lnTo>
                  <a:lnTo>
                    <a:pt x="40322" y="37922"/>
                  </a:lnTo>
                  <a:lnTo>
                    <a:pt x="43929" y="30594"/>
                  </a:lnTo>
                  <a:lnTo>
                    <a:pt x="44526" y="22453"/>
                  </a:lnTo>
                  <a:close/>
                </a:path>
                <a:path w="165100" h="100964">
                  <a:moveTo>
                    <a:pt x="164922" y="76720"/>
                  </a:moveTo>
                  <a:lnTo>
                    <a:pt x="139001" y="54279"/>
                  </a:lnTo>
                  <a:lnTo>
                    <a:pt x="130975" y="56946"/>
                  </a:lnTo>
                  <a:lnTo>
                    <a:pt x="124599" y="62522"/>
                  </a:lnTo>
                  <a:lnTo>
                    <a:pt x="120992" y="69850"/>
                  </a:lnTo>
                  <a:lnTo>
                    <a:pt x="120396" y="77990"/>
                  </a:lnTo>
                  <a:lnTo>
                    <a:pt x="123075" y="86029"/>
                  </a:lnTo>
                  <a:lnTo>
                    <a:pt x="125272" y="89877"/>
                  </a:lnTo>
                  <a:lnTo>
                    <a:pt x="130848" y="96240"/>
                  </a:lnTo>
                  <a:lnTo>
                    <a:pt x="138176" y="99847"/>
                  </a:lnTo>
                  <a:lnTo>
                    <a:pt x="146316" y="100444"/>
                  </a:lnTo>
                  <a:lnTo>
                    <a:pt x="154355" y="97777"/>
                  </a:lnTo>
                  <a:lnTo>
                    <a:pt x="160718" y="92202"/>
                  </a:lnTo>
                  <a:lnTo>
                    <a:pt x="164325" y="84874"/>
                  </a:lnTo>
                  <a:lnTo>
                    <a:pt x="164922" y="76720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624707" y="4372013"/>
              <a:ext cx="438784" cy="510540"/>
            </a:xfrm>
            <a:custGeom>
              <a:avLst/>
              <a:gdLst/>
              <a:ahLst/>
              <a:cxnLst/>
              <a:rect l="l" t="t" r="r" b="b"/>
              <a:pathLst>
                <a:path w="438785" h="510539">
                  <a:moveTo>
                    <a:pt x="438365" y="376097"/>
                  </a:moveTo>
                  <a:lnTo>
                    <a:pt x="326059" y="173901"/>
                  </a:lnTo>
                  <a:lnTo>
                    <a:pt x="288112" y="154851"/>
                  </a:lnTo>
                  <a:lnTo>
                    <a:pt x="273646" y="159664"/>
                  </a:lnTo>
                  <a:lnTo>
                    <a:pt x="173278" y="217144"/>
                  </a:lnTo>
                  <a:lnTo>
                    <a:pt x="172935" y="216065"/>
                  </a:lnTo>
                  <a:lnTo>
                    <a:pt x="58051" y="15468"/>
                  </a:lnTo>
                  <a:lnTo>
                    <a:pt x="49885" y="6146"/>
                  </a:lnTo>
                  <a:lnTo>
                    <a:pt x="39166" y="863"/>
                  </a:lnTo>
                  <a:lnTo>
                    <a:pt x="27228" y="0"/>
                  </a:lnTo>
                  <a:lnTo>
                    <a:pt x="15481" y="3898"/>
                  </a:lnTo>
                  <a:lnTo>
                    <a:pt x="6159" y="12065"/>
                  </a:lnTo>
                  <a:lnTo>
                    <a:pt x="876" y="22783"/>
                  </a:lnTo>
                  <a:lnTo>
                    <a:pt x="0" y="34721"/>
                  </a:lnTo>
                  <a:lnTo>
                    <a:pt x="3924" y="46469"/>
                  </a:lnTo>
                  <a:lnTo>
                    <a:pt x="118795" y="247065"/>
                  </a:lnTo>
                  <a:lnTo>
                    <a:pt x="119532" y="247929"/>
                  </a:lnTo>
                  <a:lnTo>
                    <a:pt x="85928" y="267169"/>
                  </a:lnTo>
                  <a:lnTo>
                    <a:pt x="74447" y="277215"/>
                  </a:lnTo>
                  <a:lnTo>
                    <a:pt x="67945" y="290423"/>
                  </a:lnTo>
                  <a:lnTo>
                    <a:pt x="66865" y="305104"/>
                  </a:lnTo>
                  <a:lnTo>
                    <a:pt x="71678" y="319582"/>
                  </a:lnTo>
                  <a:lnTo>
                    <a:pt x="157721" y="469823"/>
                  </a:lnTo>
                  <a:lnTo>
                    <a:pt x="179057" y="494195"/>
                  </a:lnTo>
                  <a:lnTo>
                    <a:pt x="207137" y="508012"/>
                  </a:lnTo>
                  <a:lnTo>
                    <a:pt x="238328" y="510298"/>
                  </a:lnTo>
                  <a:lnTo>
                    <a:pt x="269087" y="500075"/>
                  </a:lnTo>
                  <a:lnTo>
                    <a:pt x="419328" y="414045"/>
                  </a:lnTo>
                  <a:lnTo>
                    <a:pt x="430796" y="403987"/>
                  </a:lnTo>
                  <a:lnTo>
                    <a:pt x="437299" y="390779"/>
                  </a:lnTo>
                  <a:lnTo>
                    <a:pt x="438365" y="376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586937" y="4379810"/>
              <a:ext cx="92710" cy="422909"/>
            </a:xfrm>
            <a:custGeom>
              <a:avLst/>
              <a:gdLst/>
              <a:ahLst/>
              <a:cxnLst/>
              <a:rect l="l" t="t" r="r" b="b"/>
              <a:pathLst>
                <a:path w="92710" h="422910">
                  <a:moveTo>
                    <a:pt x="44526" y="97739"/>
                  </a:moveTo>
                  <a:lnTo>
                    <a:pt x="18605" y="75298"/>
                  </a:lnTo>
                  <a:lnTo>
                    <a:pt x="10579" y="77965"/>
                  </a:lnTo>
                  <a:lnTo>
                    <a:pt x="4203" y="83527"/>
                  </a:lnTo>
                  <a:lnTo>
                    <a:pt x="596" y="90868"/>
                  </a:lnTo>
                  <a:lnTo>
                    <a:pt x="88" y="97739"/>
                  </a:lnTo>
                  <a:lnTo>
                    <a:pt x="0" y="99009"/>
                  </a:lnTo>
                  <a:lnTo>
                    <a:pt x="2679" y="107048"/>
                  </a:lnTo>
                  <a:lnTo>
                    <a:pt x="4876" y="110896"/>
                  </a:lnTo>
                  <a:lnTo>
                    <a:pt x="10452" y="117259"/>
                  </a:lnTo>
                  <a:lnTo>
                    <a:pt x="17780" y="120865"/>
                  </a:lnTo>
                  <a:lnTo>
                    <a:pt x="25920" y="121462"/>
                  </a:lnTo>
                  <a:lnTo>
                    <a:pt x="33959" y="118795"/>
                  </a:lnTo>
                  <a:lnTo>
                    <a:pt x="40322" y="113220"/>
                  </a:lnTo>
                  <a:lnTo>
                    <a:pt x="43929" y="105892"/>
                  </a:lnTo>
                  <a:lnTo>
                    <a:pt x="44437" y="99009"/>
                  </a:lnTo>
                  <a:lnTo>
                    <a:pt x="44526" y="97739"/>
                  </a:lnTo>
                  <a:close/>
                </a:path>
                <a:path w="92710" h="422910">
                  <a:moveTo>
                    <a:pt x="90411" y="22440"/>
                  </a:moveTo>
                  <a:lnTo>
                    <a:pt x="64490" y="0"/>
                  </a:lnTo>
                  <a:lnTo>
                    <a:pt x="56464" y="2667"/>
                  </a:lnTo>
                  <a:lnTo>
                    <a:pt x="50088" y="8242"/>
                  </a:lnTo>
                  <a:lnTo>
                    <a:pt x="46482" y="15570"/>
                  </a:lnTo>
                  <a:lnTo>
                    <a:pt x="45974" y="22440"/>
                  </a:lnTo>
                  <a:lnTo>
                    <a:pt x="45885" y="23710"/>
                  </a:lnTo>
                  <a:lnTo>
                    <a:pt x="48564" y="31750"/>
                  </a:lnTo>
                  <a:lnTo>
                    <a:pt x="50761" y="35598"/>
                  </a:lnTo>
                  <a:lnTo>
                    <a:pt x="56337" y="41960"/>
                  </a:lnTo>
                  <a:lnTo>
                    <a:pt x="63665" y="45567"/>
                  </a:lnTo>
                  <a:lnTo>
                    <a:pt x="71805" y="46164"/>
                  </a:lnTo>
                  <a:lnTo>
                    <a:pt x="79844" y="43497"/>
                  </a:lnTo>
                  <a:lnTo>
                    <a:pt x="86207" y="37922"/>
                  </a:lnTo>
                  <a:lnTo>
                    <a:pt x="89814" y="30594"/>
                  </a:lnTo>
                  <a:lnTo>
                    <a:pt x="90322" y="23710"/>
                  </a:lnTo>
                  <a:lnTo>
                    <a:pt x="90411" y="22440"/>
                  </a:lnTo>
                  <a:close/>
                </a:path>
                <a:path w="92710" h="422910">
                  <a:moveTo>
                    <a:pt x="92506" y="398995"/>
                  </a:moveTo>
                  <a:lnTo>
                    <a:pt x="64960" y="378587"/>
                  </a:lnTo>
                  <a:lnTo>
                    <a:pt x="57137" y="380936"/>
                  </a:lnTo>
                  <a:lnTo>
                    <a:pt x="50761" y="386054"/>
                  </a:lnTo>
                  <a:lnTo>
                    <a:pt x="46710" y="393484"/>
                  </a:lnTo>
                  <a:lnTo>
                    <a:pt x="45847" y="401904"/>
                  </a:lnTo>
                  <a:lnTo>
                    <a:pt x="48209" y="409714"/>
                  </a:lnTo>
                  <a:lnTo>
                    <a:pt x="53327" y="416090"/>
                  </a:lnTo>
                  <a:lnTo>
                    <a:pt x="60756" y="420141"/>
                  </a:lnTo>
                  <a:lnTo>
                    <a:pt x="64998" y="421462"/>
                  </a:lnTo>
                  <a:lnTo>
                    <a:pt x="73406" y="422313"/>
                  </a:lnTo>
                  <a:lnTo>
                    <a:pt x="81229" y="419950"/>
                  </a:lnTo>
                  <a:lnTo>
                    <a:pt x="87591" y="414845"/>
                  </a:lnTo>
                  <a:lnTo>
                    <a:pt x="91655" y="407416"/>
                  </a:lnTo>
                  <a:lnTo>
                    <a:pt x="92506" y="398995"/>
                  </a:lnTo>
                  <a:close/>
                </a:path>
              </a:pathLst>
            </a:custGeom>
            <a:solidFill>
              <a:srgbClr val="E984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4032935" y="1799602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360667" y="0"/>
                </a:moveTo>
                <a:lnTo>
                  <a:pt x="311727" y="3292"/>
                </a:lnTo>
                <a:lnTo>
                  <a:pt x="264789" y="12883"/>
                </a:lnTo>
                <a:lnTo>
                  <a:pt x="220281" y="28343"/>
                </a:lnTo>
                <a:lnTo>
                  <a:pt x="178633" y="49242"/>
                </a:lnTo>
                <a:lnTo>
                  <a:pt x="140276" y="75150"/>
                </a:lnTo>
                <a:lnTo>
                  <a:pt x="105638" y="105638"/>
                </a:lnTo>
                <a:lnTo>
                  <a:pt x="75150" y="140276"/>
                </a:lnTo>
                <a:lnTo>
                  <a:pt x="49242" y="178633"/>
                </a:lnTo>
                <a:lnTo>
                  <a:pt x="28343" y="220281"/>
                </a:lnTo>
                <a:lnTo>
                  <a:pt x="12883" y="264789"/>
                </a:lnTo>
                <a:lnTo>
                  <a:pt x="3292" y="311727"/>
                </a:lnTo>
                <a:lnTo>
                  <a:pt x="0" y="360667"/>
                </a:lnTo>
                <a:lnTo>
                  <a:pt x="3292" y="409606"/>
                </a:lnTo>
                <a:lnTo>
                  <a:pt x="12883" y="456545"/>
                </a:lnTo>
                <a:lnTo>
                  <a:pt x="28343" y="501053"/>
                </a:lnTo>
                <a:lnTo>
                  <a:pt x="49242" y="542701"/>
                </a:lnTo>
                <a:lnTo>
                  <a:pt x="75150" y="581058"/>
                </a:lnTo>
                <a:lnTo>
                  <a:pt x="105638" y="615695"/>
                </a:lnTo>
                <a:lnTo>
                  <a:pt x="140276" y="646183"/>
                </a:lnTo>
                <a:lnTo>
                  <a:pt x="178633" y="672091"/>
                </a:lnTo>
                <a:lnTo>
                  <a:pt x="220281" y="692990"/>
                </a:lnTo>
                <a:lnTo>
                  <a:pt x="264789" y="708450"/>
                </a:lnTo>
                <a:lnTo>
                  <a:pt x="311727" y="718042"/>
                </a:lnTo>
                <a:lnTo>
                  <a:pt x="360667" y="721334"/>
                </a:lnTo>
                <a:lnTo>
                  <a:pt x="409606" y="718042"/>
                </a:lnTo>
                <a:lnTo>
                  <a:pt x="456545" y="708450"/>
                </a:lnTo>
                <a:lnTo>
                  <a:pt x="501053" y="692990"/>
                </a:lnTo>
                <a:lnTo>
                  <a:pt x="542701" y="672091"/>
                </a:lnTo>
                <a:lnTo>
                  <a:pt x="581058" y="646183"/>
                </a:lnTo>
                <a:lnTo>
                  <a:pt x="615696" y="615695"/>
                </a:lnTo>
                <a:lnTo>
                  <a:pt x="646183" y="581058"/>
                </a:lnTo>
                <a:lnTo>
                  <a:pt x="672091" y="542701"/>
                </a:lnTo>
                <a:lnTo>
                  <a:pt x="692990" y="501053"/>
                </a:lnTo>
                <a:lnTo>
                  <a:pt x="708450" y="456545"/>
                </a:lnTo>
                <a:lnTo>
                  <a:pt x="718042" y="409606"/>
                </a:lnTo>
                <a:lnTo>
                  <a:pt x="721334" y="360667"/>
                </a:lnTo>
                <a:lnTo>
                  <a:pt x="718042" y="311727"/>
                </a:lnTo>
                <a:lnTo>
                  <a:pt x="708450" y="264789"/>
                </a:lnTo>
                <a:lnTo>
                  <a:pt x="692990" y="220281"/>
                </a:lnTo>
                <a:lnTo>
                  <a:pt x="672091" y="178633"/>
                </a:lnTo>
                <a:lnTo>
                  <a:pt x="646183" y="140276"/>
                </a:lnTo>
                <a:lnTo>
                  <a:pt x="615696" y="105638"/>
                </a:lnTo>
                <a:lnTo>
                  <a:pt x="581058" y="75150"/>
                </a:lnTo>
                <a:lnTo>
                  <a:pt x="542701" y="49242"/>
                </a:lnTo>
                <a:lnTo>
                  <a:pt x="501053" y="28343"/>
                </a:lnTo>
                <a:lnTo>
                  <a:pt x="456545" y="12883"/>
                </a:lnTo>
                <a:lnTo>
                  <a:pt x="409606" y="3292"/>
                </a:lnTo>
                <a:lnTo>
                  <a:pt x="360667" y="0"/>
                </a:lnTo>
                <a:close/>
              </a:path>
            </a:pathLst>
          </a:custGeom>
          <a:solidFill>
            <a:srgbClr val="C2A1D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4138638" y="2019912"/>
            <a:ext cx="525780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245" b="1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84" name="object 84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2204" y="1139990"/>
            <a:ext cx="266192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114" b="1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dirty="0" sz="3000" spc="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40" b="1">
                <a:solidFill>
                  <a:srgbClr val="FFFFFF"/>
                </a:solidFill>
                <a:latin typeface="Calibri"/>
                <a:cs typeface="Calibri"/>
              </a:rPr>
              <a:t>работаем </a:t>
            </a:r>
            <a:r>
              <a:rPr dirty="0" sz="3000" spc="355" b="1">
                <a:solidFill>
                  <a:srgbClr val="00A8E7"/>
                </a:solidFill>
                <a:latin typeface="Calibri"/>
                <a:cs typeface="Calibri"/>
              </a:rPr>
              <a:t>со</a:t>
            </a:r>
            <a:r>
              <a:rPr dirty="0" sz="3000" spc="165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000" spc="229" b="1">
                <a:solidFill>
                  <a:srgbClr val="00A8E7"/>
                </a:solidFill>
                <a:latin typeface="Calibri"/>
                <a:cs typeface="Calibri"/>
              </a:rPr>
              <a:t>всеми </a:t>
            </a:r>
            <a:r>
              <a:rPr dirty="0" sz="3000" spc="160" b="1">
                <a:solidFill>
                  <a:srgbClr val="00A8E7"/>
                </a:solidFill>
                <a:latin typeface="Calibri"/>
                <a:cs typeface="Calibri"/>
              </a:rPr>
              <a:t>крупнейшими 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оконными </a:t>
            </a:r>
            <a:r>
              <a:rPr dirty="0" sz="3000" spc="195" b="1">
                <a:solidFill>
                  <a:srgbClr val="FFFFFF"/>
                </a:solidFill>
                <a:latin typeface="Calibri"/>
                <a:cs typeface="Calibri"/>
              </a:rPr>
              <a:t>заводами </a:t>
            </a:r>
            <a:r>
              <a:rPr dirty="0" sz="3000" spc="320" b="1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150505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44375" y="1146149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412052" y="1249603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C2A1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879259" y="2637891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69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69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C2A1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620127" y="755700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487803" y="1142809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387689" y="2384259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399870" y="3612362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7C4B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74227" y="4046201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812521" y="4019504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C2A1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611114" y="3408794"/>
            <a:ext cx="701040" cy="648970"/>
            <a:chOff x="5611114" y="3408794"/>
            <a:chExt cx="701040" cy="648970"/>
          </a:xfrm>
        </p:grpSpPr>
        <p:sp>
          <p:nvSpPr>
            <p:cNvPr id="14" name="object 14" descr=""/>
            <p:cNvSpPr/>
            <p:nvPr/>
          </p:nvSpPr>
          <p:spPr>
            <a:xfrm>
              <a:off x="5611114" y="3699128"/>
              <a:ext cx="377190" cy="358775"/>
            </a:xfrm>
            <a:custGeom>
              <a:avLst/>
              <a:gdLst/>
              <a:ahLst/>
              <a:cxnLst/>
              <a:rect l="l" t="t" r="r" b="b"/>
              <a:pathLst>
                <a:path w="377189" h="358775">
                  <a:moveTo>
                    <a:pt x="188518" y="0"/>
                  </a:moveTo>
                  <a:lnTo>
                    <a:pt x="130263" y="118033"/>
                  </a:lnTo>
                  <a:lnTo>
                    <a:pt x="0" y="136956"/>
                  </a:lnTo>
                  <a:lnTo>
                    <a:pt x="94259" y="228841"/>
                  </a:lnTo>
                  <a:lnTo>
                    <a:pt x="72008" y="358571"/>
                  </a:lnTo>
                  <a:lnTo>
                    <a:pt x="188518" y="297319"/>
                  </a:lnTo>
                  <a:lnTo>
                    <a:pt x="305028" y="358571"/>
                  </a:lnTo>
                  <a:lnTo>
                    <a:pt x="282778" y="228841"/>
                  </a:lnTo>
                  <a:lnTo>
                    <a:pt x="377037" y="136956"/>
                  </a:lnTo>
                  <a:lnTo>
                    <a:pt x="246773" y="118033"/>
                  </a:lnTo>
                  <a:lnTo>
                    <a:pt x="188518" y="0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34824" y="3408794"/>
              <a:ext cx="377190" cy="358775"/>
            </a:xfrm>
            <a:custGeom>
              <a:avLst/>
              <a:gdLst/>
              <a:ahLst/>
              <a:cxnLst/>
              <a:rect l="l" t="t" r="r" b="b"/>
              <a:pathLst>
                <a:path w="377189" h="358775">
                  <a:moveTo>
                    <a:pt x="188518" y="0"/>
                  </a:moveTo>
                  <a:lnTo>
                    <a:pt x="130263" y="118033"/>
                  </a:lnTo>
                  <a:lnTo>
                    <a:pt x="0" y="136956"/>
                  </a:lnTo>
                  <a:lnTo>
                    <a:pt x="94259" y="228841"/>
                  </a:lnTo>
                  <a:lnTo>
                    <a:pt x="72008" y="358571"/>
                  </a:lnTo>
                  <a:lnTo>
                    <a:pt x="188518" y="297319"/>
                  </a:lnTo>
                  <a:lnTo>
                    <a:pt x="305028" y="358571"/>
                  </a:lnTo>
                  <a:lnTo>
                    <a:pt x="282778" y="228841"/>
                  </a:lnTo>
                  <a:lnTo>
                    <a:pt x="377037" y="136956"/>
                  </a:lnTo>
                  <a:lnTo>
                    <a:pt x="246773" y="118033"/>
                  </a:lnTo>
                  <a:lnTo>
                    <a:pt x="188518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208312" y="3992805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69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69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952519" y="1052715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7C4B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770132" y="3155162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199642" y="1860321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9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7C4B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743437" y="1499895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653392" y="1963191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89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7C4B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198463" y="2554465"/>
            <a:ext cx="377190" cy="358775"/>
          </a:xfrm>
          <a:custGeom>
            <a:avLst/>
            <a:gdLst/>
            <a:ahLst/>
            <a:cxnLst/>
            <a:rect l="l" t="t" r="r" b="b"/>
            <a:pathLst>
              <a:path w="377190" h="358775">
                <a:moveTo>
                  <a:pt x="188518" y="0"/>
                </a:moveTo>
                <a:lnTo>
                  <a:pt x="130263" y="118033"/>
                </a:lnTo>
                <a:lnTo>
                  <a:pt x="0" y="136956"/>
                </a:lnTo>
                <a:lnTo>
                  <a:pt x="94259" y="228841"/>
                </a:lnTo>
                <a:lnTo>
                  <a:pt x="72008" y="358571"/>
                </a:lnTo>
                <a:lnTo>
                  <a:pt x="188518" y="297319"/>
                </a:lnTo>
                <a:lnTo>
                  <a:pt x="305028" y="358571"/>
                </a:lnTo>
                <a:lnTo>
                  <a:pt x="282778" y="228841"/>
                </a:lnTo>
                <a:lnTo>
                  <a:pt x="377037" y="136956"/>
                </a:lnTo>
                <a:lnTo>
                  <a:pt x="246773" y="118033"/>
                </a:lnTo>
                <a:lnTo>
                  <a:pt x="188518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24" name="object 24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9144000" cy="4585335"/>
            </a:xfrm>
            <a:custGeom>
              <a:avLst/>
              <a:gdLst/>
              <a:ahLst/>
              <a:cxnLst/>
              <a:rect l="l" t="t" r="r" b="b"/>
              <a:pathLst>
                <a:path w="9144000" h="4585335">
                  <a:moveTo>
                    <a:pt x="0" y="4584877"/>
                  </a:moveTo>
                  <a:lnTo>
                    <a:pt x="9144000" y="45848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4847" y="1330515"/>
              <a:ext cx="1930895" cy="32276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ПОЧЕМУ</a:t>
            </a:r>
          </a:p>
          <a:p>
            <a:pPr marL="12700" marR="5080">
              <a:lnSpc>
                <a:spcPct val="100000"/>
              </a:lnSpc>
            </a:pPr>
            <a:r>
              <a:rPr dirty="0" spc="-45"/>
              <a:t>ВЫБИРАЮТ </a:t>
            </a:r>
            <a:r>
              <a:rPr dirty="0" spc="110"/>
              <a:t>НАС?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-1" y="11678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12210" y="3615090"/>
            <a:ext cx="395477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4" b="1">
                <a:solidFill>
                  <a:srgbClr val="FFFFFF"/>
                </a:solidFill>
                <a:latin typeface="Calibri"/>
                <a:cs typeface="Calibri"/>
              </a:rPr>
              <a:t>Преимущества</a:t>
            </a:r>
            <a:r>
              <a:rPr dirty="0" sz="24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30" b="1">
                <a:solidFill>
                  <a:srgbClr val="FFFFFF"/>
                </a:solidFill>
                <a:latin typeface="Calibri"/>
                <a:cs typeface="Calibri"/>
              </a:rPr>
              <a:t>окон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4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4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60" b="1">
                <a:solidFill>
                  <a:srgbClr val="FFFFFF"/>
                </a:solidFill>
                <a:latin typeface="Calibri"/>
                <a:cs typeface="Calibri"/>
              </a:rPr>
              <a:t>фурнитурой</a:t>
            </a:r>
            <a:r>
              <a:rPr dirty="0" sz="24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FFFFFF"/>
                </a:solidFill>
                <a:latin typeface="Calibri"/>
                <a:cs typeface="Calibri"/>
              </a:rPr>
              <a:t>ФУТУРУСС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870052" y="558622"/>
            <a:ext cx="4274185" cy="4585335"/>
          </a:xfrm>
          <a:custGeom>
            <a:avLst/>
            <a:gdLst/>
            <a:ahLst/>
            <a:cxnLst/>
            <a:rect l="l" t="t" r="r" b="b"/>
            <a:pathLst>
              <a:path w="4274184" h="4585335">
                <a:moveTo>
                  <a:pt x="0" y="4584877"/>
                </a:moveTo>
                <a:lnTo>
                  <a:pt x="4274179" y="4584877"/>
                </a:lnTo>
                <a:lnTo>
                  <a:pt x="4274179" y="0"/>
                </a:lnTo>
                <a:lnTo>
                  <a:pt x="0" y="0"/>
                </a:lnTo>
                <a:lnTo>
                  <a:pt x="0" y="4584877"/>
                </a:lnTo>
                <a:close/>
              </a:path>
            </a:pathLst>
          </a:custGeom>
          <a:solidFill>
            <a:srgbClr val="7C4BA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143609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854" y="1246619"/>
            <a:ext cx="2859869" cy="331151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15086" y="2030590"/>
            <a:ext cx="3511550" cy="1244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2700" marR="5080">
              <a:lnSpc>
                <a:spcPts val="3000"/>
              </a:lnSpc>
              <a:spcBef>
                <a:spcPts val="700"/>
              </a:spcBef>
            </a:pPr>
            <a:r>
              <a:rPr dirty="0" sz="3000" spc="190" b="1">
                <a:solidFill>
                  <a:srgbClr val="FFFFFF"/>
                </a:solidFill>
                <a:latin typeface="Calibri"/>
                <a:cs typeface="Calibri"/>
              </a:rPr>
              <a:t>Подходит</a:t>
            </a:r>
            <a:r>
              <a:rPr dirty="0" sz="3000" spc="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3000" spc="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5" b="1">
                <a:solidFill>
                  <a:srgbClr val="FFFFFF"/>
                </a:solidFill>
                <a:latin typeface="Calibri"/>
                <a:cs typeface="Calibri"/>
              </a:rPr>
              <a:t>99% </a:t>
            </a:r>
            <a:r>
              <a:rPr dirty="0" sz="3000" spc="210" b="1">
                <a:solidFill>
                  <a:srgbClr val="00A8E7"/>
                </a:solidFill>
                <a:latin typeface="Calibri"/>
                <a:cs typeface="Calibri"/>
              </a:rPr>
              <a:t>пластиковых</a:t>
            </a:r>
            <a:r>
              <a:rPr dirty="0" sz="3000" spc="204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000" spc="170" b="1">
                <a:solidFill>
                  <a:srgbClr val="00A8E7"/>
                </a:solidFill>
                <a:latin typeface="Calibri"/>
                <a:cs typeface="Calibri"/>
              </a:rPr>
              <a:t>окон </a:t>
            </a:r>
            <a:r>
              <a:rPr dirty="0" sz="3000" spc="150" b="1">
                <a:solidFill>
                  <a:srgbClr val="00A8E7"/>
                </a:solidFill>
                <a:latin typeface="Calibri"/>
                <a:cs typeface="Calibri"/>
              </a:rPr>
              <a:t>и</a:t>
            </a:r>
            <a:r>
              <a:rPr dirty="0" sz="3000" spc="160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000" spc="180" b="1">
                <a:solidFill>
                  <a:srgbClr val="00A8E7"/>
                </a:solidFill>
                <a:latin typeface="Calibri"/>
                <a:cs typeface="Calibri"/>
              </a:rPr>
              <a:t>дверей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58622"/>
            <a:ext cx="4572000" cy="4585335"/>
            <a:chOff x="0" y="558622"/>
            <a:chExt cx="4572000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4572000" cy="4585335"/>
            </a:xfrm>
            <a:custGeom>
              <a:avLst/>
              <a:gdLst/>
              <a:ahLst/>
              <a:cxnLst/>
              <a:rect l="l" t="t" r="r" b="b"/>
              <a:pathLst>
                <a:path w="4572000" h="4585335">
                  <a:moveTo>
                    <a:pt x="0" y="4584877"/>
                  </a:moveTo>
                  <a:lnTo>
                    <a:pt x="4572000" y="458487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99553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549" y="879449"/>
            <a:ext cx="779970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Главный</a:t>
            </a:r>
            <a:r>
              <a:rPr dirty="0" spc="120"/>
              <a:t> </a:t>
            </a:r>
            <a:r>
              <a:rPr dirty="0" spc="150"/>
              <a:t>критерий</a:t>
            </a:r>
            <a:r>
              <a:rPr dirty="0" spc="120"/>
              <a:t> </a:t>
            </a:r>
            <a:r>
              <a:rPr dirty="0" spc="204"/>
              <a:t>качества</a:t>
            </a:r>
            <a:r>
              <a:rPr dirty="0" spc="120"/>
              <a:t> </a:t>
            </a:r>
            <a:r>
              <a:rPr dirty="0" spc="470"/>
              <a:t>–</a:t>
            </a:r>
            <a:r>
              <a:rPr dirty="0" spc="120"/>
              <a:t> </a:t>
            </a:r>
            <a:r>
              <a:rPr dirty="0" spc="155"/>
              <a:t>количество</a:t>
            </a:r>
            <a:r>
              <a:rPr dirty="0" spc="120"/>
              <a:t> </a:t>
            </a:r>
            <a:r>
              <a:rPr dirty="0" spc="160"/>
              <a:t>точек</a:t>
            </a:r>
            <a:r>
              <a:rPr dirty="0" spc="120"/>
              <a:t> </a:t>
            </a:r>
            <a:r>
              <a:rPr dirty="0" spc="135"/>
              <a:t>прижима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185803" y="4568999"/>
            <a:ext cx="2283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20">
                <a:solidFill>
                  <a:srgbClr val="FFFFFF"/>
                </a:solidFill>
                <a:latin typeface="Calibri"/>
                <a:cs typeface="Calibri"/>
              </a:rPr>
              <a:t>ГОСТ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30777—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5.3.2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199049" y="2064257"/>
            <a:ext cx="1647825" cy="2157095"/>
            <a:chOff x="5199049" y="2064257"/>
            <a:chExt cx="1647825" cy="2157095"/>
          </a:xfrm>
        </p:grpSpPr>
        <p:sp>
          <p:nvSpPr>
            <p:cNvPr id="8" name="object 8" descr=""/>
            <p:cNvSpPr/>
            <p:nvPr/>
          </p:nvSpPr>
          <p:spPr>
            <a:xfrm>
              <a:off x="5205590" y="2139226"/>
              <a:ext cx="1631950" cy="2068195"/>
            </a:xfrm>
            <a:custGeom>
              <a:avLst/>
              <a:gdLst/>
              <a:ahLst/>
              <a:cxnLst/>
              <a:rect l="l" t="t" r="r" b="b"/>
              <a:pathLst>
                <a:path w="1631950" h="2068195">
                  <a:moveTo>
                    <a:pt x="1631391" y="0"/>
                  </a:moveTo>
                  <a:lnTo>
                    <a:pt x="0" y="0"/>
                  </a:lnTo>
                  <a:lnTo>
                    <a:pt x="0" y="2067979"/>
                  </a:lnTo>
                  <a:lnTo>
                    <a:pt x="1631391" y="2067979"/>
                  </a:lnTo>
                  <a:lnTo>
                    <a:pt x="163139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05590" y="2139226"/>
              <a:ext cx="1631950" cy="2068195"/>
            </a:xfrm>
            <a:custGeom>
              <a:avLst/>
              <a:gdLst/>
              <a:ahLst/>
              <a:cxnLst/>
              <a:rect l="l" t="t" r="r" b="b"/>
              <a:pathLst>
                <a:path w="1631950" h="2068195">
                  <a:moveTo>
                    <a:pt x="1631391" y="2067979"/>
                  </a:moveTo>
                  <a:lnTo>
                    <a:pt x="0" y="2067979"/>
                  </a:lnTo>
                  <a:lnTo>
                    <a:pt x="0" y="0"/>
                  </a:lnTo>
                  <a:lnTo>
                    <a:pt x="1631391" y="0"/>
                  </a:lnTo>
                  <a:lnTo>
                    <a:pt x="1631391" y="206797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94528" y="2228164"/>
              <a:ext cx="1453515" cy="1890395"/>
            </a:xfrm>
            <a:custGeom>
              <a:avLst/>
              <a:gdLst/>
              <a:ahLst/>
              <a:cxnLst/>
              <a:rect l="l" t="t" r="r" b="b"/>
              <a:pathLst>
                <a:path w="1453515" h="1890395">
                  <a:moveTo>
                    <a:pt x="1453514" y="0"/>
                  </a:moveTo>
                  <a:lnTo>
                    <a:pt x="0" y="0"/>
                  </a:lnTo>
                  <a:lnTo>
                    <a:pt x="0" y="1890090"/>
                  </a:lnTo>
                  <a:lnTo>
                    <a:pt x="1453514" y="1890090"/>
                  </a:lnTo>
                  <a:lnTo>
                    <a:pt x="1453514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94528" y="2228164"/>
              <a:ext cx="1453515" cy="1890395"/>
            </a:xfrm>
            <a:custGeom>
              <a:avLst/>
              <a:gdLst/>
              <a:ahLst/>
              <a:cxnLst/>
              <a:rect l="l" t="t" r="r" b="b"/>
              <a:pathLst>
                <a:path w="1453515" h="1890395">
                  <a:moveTo>
                    <a:pt x="1453514" y="1890090"/>
                  </a:moveTo>
                  <a:lnTo>
                    <a:pt x="0" y="1890090"/>
                  </a:lnTo>
                  <a:lnTo>
                    <a:pt x="0" y="0"/>
                  </a:lnTo>
                  <a:lnTo>
                    <a:pt x="1453514" y="0"/>
                  </a:lnTo>
                  <a:lnTo>
                    <a:pt x="1453514" y="1890090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06745" y="2136103"/>
              <a:ext cx="1626870" cy="2075814"/>
            </a:xfrm>
            <a:custGeom>
              <a:avLst/>
              <a:gdLst/>
              <a:ahLst/>
              <a:cxnLst/>
              <a:rect l="l" t="t" r="r" b="b"/>
              <a:pathLst>
                <a:path w="1626870" h="2075814">
                  <a:moveTo>
                    <a:pt x="0" y="2075383"/>
                  </a:moveTo>
                  <a:lnTo>
                    <a:pt x="825385" y="0"/>
                  </a:lnTo>
                  <a:lnTo>
                    <a:pt x="1626755" y="2074468"/>
                  </a:lnTo>
                </a:path>
              </a:pathLst>
            </a:custGeom>
            <a:ln w="127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05399" y="2132982"/>
              <a:ext cx="1635125" cy="2082164"/>
            </a:xfrm>
            <a:custGeom>
              <a:avLst/>
              <a:gdLst/>
              <a:ahLst/>
              <a:cxnLst/>
              <a:rect l="l" t="t" r="r" b="b"/>
              <a:pathLst>
                <a:path w="1635125" h="2082164">
                  <a:moveTo>
                    <a:pt x="1628089" y="2081618"/>
                  </a:moveTo>
                  <a:lnTo>
                    <a:pt x="0" y="1035646"/>
                  </a:lnTo>
                  <a:lnTo>
                    <a:pt x="1634540" y="0"/>
                  </a:lnTo>
                </a:path>
              </a:pathLst>
            </a:custGeom>
            <a:ln w="127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986" y="2064257"/>
              <a:ext cx="215773" cy="21577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477548" y="2074111"/>
            <a:ext cx="10350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2961" y="2746146"/>
            <a:ext cx="215773" cy="21577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210936" y="2752749"/>
            <a:ext cx="10033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2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5986" y="4057113"/>
            <a:ext cx="215773" cy="215773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500293" y="4063705"/>
            <a:ext cx="6731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14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6542" y="3040595"/>
            <a:ext cx="215760" cy="215773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733526" y="3047224"/>
            <a:ext cx="10223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761429" y="2046528"/>
            <a:ext cx="156210" cy="2273300"/>
            <a:chOff x="6761429" y="2046528"/>
            <a:chExt cx="156210" cy="2273300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1429" y="2046528"/>
              <a:ext cx="150190" cy="1501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6852" y="4169534"/>
              <a:ext cx="150190" cy="150190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623022" y="2413038"/>
            <a:ext cx="70231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spc="8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точки 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прижима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8624" y="2489580"/>
            <a:ext cx="88557" cy="8854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8624" y="2645854"/>
            <a:ext cx="88557" cy="8854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67295" y="2489974"/>
            <a:ext cx="88557" cy="8854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67295" y="2646248"/>
            <a:ext cx="88557" cy="88544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7254608" y="2965780"/>
            <a:ext cx="1204595" cy="49085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ширина</a:t>
            </a:r>
            <a:r>
              <a:rPr dirty="0" sz="1200" spc="13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700</a:t>
            </a:r>
            <a:r>
              <a:rPr dirty="0" sz="11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00" spc="85">
                <a:solidFill>
                  <a:srgbClr val="FFFFFF"/>
                </a:solidFill>
                <a:latin typeface="Calibri"/>
                <a:cs typeface="Calibri"/>
              </a:rPr>
              <a:t>высота</a:t>
            </a:r>
            <a:r>
              <a:rPr dirty="0" sz="12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FFFFFF"/>
                </a:solidFill>
                <a:latin typeface="Calibri"/>
                <a:cs typeface="Calibri"/>
              </a:rPr>
              <a:t>1400</a:t>
            </a:r>
            <a:r>
              <a:rPr dirty="0" sz="11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42962" y="1443774"/>
            <a:ext cx="5015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5465" algn="l"/>
              </a:tabLst>
            </a:pPr>
            <a:r>
              <a:rPr dirty="0" sz="1800" spc="125" b="1">
                <a:solidFill>
                  <a:srgbClr val="00A8E7"/>
                </a:solidFill>
                <a:latin typeface="Calibri"/>
                <a:cs typeface="Calibri"/>
              </a:rPr>
              <a:t>Рекомендации</a:t>
            </a:r>
            <a:r>
              <a:rPr dirty="0" sz="1800" spc="130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00A8E7"/>
                </a:solidFill>
                <a:latin typeface="Calibri"/>
                <a:cs typeface="Calibri"/>
              </a:rPr>
              <a:t>ФУТУРУСС</a:t>
            </a:r>
            <a:r>
              <a:rPr dirty="0" sz="1800" b="1">
                <a:solidFill>
                  <a:srgbClr val="00A8E7"/>
                </a:solidFill>
                <a:latin typeface="Calibri"/>
                <a:cs typeface="Calibri"/>
              </a:rPr>
              <a:t>	</a:t>
            </a:r>
            <a:r>
              <a:rPr dirty="0" sz="1800" spc="295" b="1">
                <a:solidFill>
                  <a:srgbClr val="FFFFFF"/>
                </a:solidFill>
                <a:latin typeface="Calibri"/>
                <a:cs typeface="Calibri"/>
              </a:rPr>
              <a:t>ГОСТ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2956" y="4568999"/>
            <a:ext cx="2193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20">
                <a:solidFill>
                  <a:srgbClr val="FFFFFF"/>
                </a:solidFill>
                <a:latin typeface="Calibri"/>
                <a:cs typeface="Calibri"/>
              </a:rPr>
              <a:t>ГОСТ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23166-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5.2.9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84339" y="2064257"/>
            <a:ext cx="1647825" cy="2157095"/>
            <a:chOff x="884339" y="2064257"/>
            <a:chExt cx="1647825" cy="2157095"/>
          </a:xfrm>
        </p:grpSpPr>
        <p:sp>
          <p:nvSpPr>
            <p:cNvPr id="34" name="object 34" descr=""/>
            <p:cNvSpPr/>
            <p:nvPr/>
          </p:nvSpPr>
          <p:spPr>
            <a:xfrm>
              <a:off x="890879" y="2139226"/>
              <a:ext cx="1631950" cy="2068195"/>
            </a:xfrm>
            <a:custGeom>
              <a:avLst/>
              <a:gdLst/>
              <a:ahLst/>
              <a:cxnLst/>
              <a:rect l="l" t="t" r="r" b="b"/>
              <a:pathLst>
                <a:path w="1631950" h="2068195">
                  <a:moveTo>
                    <a:pt x="1631391" y="0"/>
                  </a:moveTo>
                  <a:lnTo>
                    <a:pt x="0" y="0"/>
                  </a:lnTo>
                  <a:lnTo>
                    <a:pt x="0" y="2067979"/>
                  </a:lnTo>
                  <a:lnTo>
                    <a:pt x="1631391" y="2067979"/>
                  </a:lnTo>
                  <a:lnTo>
                    <a:pt x="163139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90879" y="2139226"/>
              <a:ext cx="1631950" cy="2068195"/>
            </a:xfrm>
            <a:custGeom>
              <a:avLst/>
              <a:gdLst/>
              <a:ahLst/>
              <a:cxnLst/>
              <a:rect l="l" t="t" r="r" b="b"/>
              <a:pathLst>
                <a:path w="1631950" h="2068195">
                  <a:moveTo>
                    <a:pt x="1631391" y="2067979"/>
                  </a:moveTo>
                  <a:lnTo>
                    <a:pt x="0" y="2067979"/>
                  </a:lnTo>
                  <a:lnTo>
                    <a:pt x="0" y="0"/>
                  </a:lnTo>
                  <a:lnTo>
                    <a:pt x="1631391" y="0"/>
                  </a:lnTo>
                  <a:lnTo>
                    <a:pt x="1631391" y="206797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79805" y="2228164"/>
              <a:ext cx="1453515" cy="1890395"/>
            </a:xfrm>
            <a:custGeom>
              <a:avLst/>
              <a:gdLst/>
              <a:ahLst/>
              <a:cxnLst/>
              <a:rect l="l" t="t" r="r" b="b"/>
              <a:pathLst>
                <a:path w="1453514" h="1890395">
                  <a:moveTo>
                    <a:pt x="1453515" y="0"/>
                  </a:moveTo>
                  <a:lnTo>
                    <a:pt x="0" y="0"/>
                  </a:lnTo>
                  <a:lnTo>
                    <a:pt x="0" y="1890090"/>
                  </a:lnTo>
                  <a:lnTo>
                    <a:pt x="1453515" y="1890090"/>
                  </a:lnTo>
                  <a:lnTo>
                    <a:pt x="1453515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79805" y="2228164"/>
              <a:ext cx="1453515" cy="1890395"/>
            </a:xfrm>
            <a:custGeom>
              <a:avLst/>
              <a:gdLst/>
              <a:ahLst/>
              <a:cxnLst/>
              <a:rect l="l" t="t" r="r" b="b"/>
              <a:pathLst>
                <a:path w="1453514" h="1890395">
                  <a:moveTo>
                    <a:pt x="1453515" y="1890090"/>
                  </a:moveTo>
                  <a:lnTo>
                    <a:pt x="0" y="1890090"/>
                  </a:lnTo>
                  <a:lnTo>
                    <a:pt x="0" y="0"/>
                  </a:lnTo>
                  <a:lnTo>
                    <a:pt x="1453515" y="0"/>
                  </a:lnTo>
                  <a:lnTo>
                    <a:pt x="1453515" y="1890090"/>
                  </a:lnTo>
                  <a:close/>
                </a:path>
              </a:pathLst>
            </a:custGeom>
            <a:ln w="6349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92025" y="2136103"/>
              <a:ext cx="1626870" cy="2075814"/>
            </a:xfrm>
            <a:custGeom>
              <a:avLst/>
              <a:gdLst/>
              <a:ahLst/>
              <a:cxnLst/>
              <a:rect l="l" t="t" r="r" b="b"/>
              <a:pathLst>
                <a:path w="1626870" h="2075814">
                  <a:moveTo>
                    <a:pt x="0" y="2075383"/>
                  </a:moveTo>
                  <a:lnTo>
                    <a:pt x="825385" y="0"/>
                  </a:lnTo>
                  <a:lnTo>
                    <a:pt x="1626755" y="2074468"/>
                  </a:lnTo>
                </a:path>
              </a:pathLst>
            </a:custGeom>
            <a:ln w="127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90689" y="2132982"/>
              <a:ext cx="1635125" cy="2082164"/>
            </a:xfrm>
            <a:custGeom>
              <a:avLst/>
              <a:gdLst/>
              <a:ahLst/>
              <a:cxnLst/>
              <a:rect l="l" t="t" r="r" b="b"/>
              <a:pathLst>
                <a:path w="1635125" h="2082164">
                  <a:moveTo>
                    <a:pt x="1628089" y="2081618"/>
                  </a:moveTo>
                  <a:lnTo>
                    <a:pt x="0" y="1035646"/>
                  </a:lnTo>
                  <a:lnTo>
                    <a:pt x="1634553" y="0"/>
                  </a:lnTo>
                </a:path>
              </a:pathLst>
            </a:custGeom>
            <a:ln w="127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7373" y="2064257"/>
              <a:ext cx="215772" cy="215773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1188901" y="2074111"/>
            <a:ext cx="10223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63" y="2638259"/>
            <a:ext cx="215760" cy="215773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894593" y="2644862"/>
            <a:ext cx="10350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63" y="3425736"/>
            <a:ext cx="215760" cy="215773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896218" y="3432338"/>
            <a:ext cx="10033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2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517" y="4057113"/>
            <a:ext cx="215760" cy="215773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1193787" y="4063705"/>
            <a:ext cx="6731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14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1819" y="3040595"/>
            <a:ext cx="215760" cy="215773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2417191" y="3047224"/>
            <a:ext cx="10541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2361819" y="2046528"/>
            <a:ext cx="240665" cy="2273300"/>
            <a:chOff x="2361819" y="2046528"/>
            <a:chExt cx="240665" cy="2273300"/>
          </a:xfrm>
        </p:grpSpPr>
        <p:pic>
          <p:nvPicPr>
            <p:cNvPr id="51" name="object 5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6718" y="2046528"/>
              <a:ext cx="150190" cy="15019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52141" y="4169534"/>
              <a:ext cx="150190" cy="15019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1819" y="2349182"/>
              <a:ext cx="215760" cy="215773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2416860" y="2355798"/>
            <a:ext cx="10604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298787" y="2413038"/>
            <a:ext cx="70231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точек 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прижима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0" y="0"/>
            <a:ext cx="9144000" cy="2891155"/>
            <a:chOff x="0" y="0"/>
            <a:chExt cx="9144000" cy="2891155"/>
          </a:xfrm>
        </p:grpSpPr>
        <p:pic>
          <p:nvPicPr>
            <p:cNvPr id="57" name="object 5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5520" y="2489580"/>
              <a:ext cx="88557" cy="88544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964192" y="2645854"/>
              <a:ext cx="250190" cy="89535"/>
            </a:xfrm>
            <a:custGeom>
              <a:avLst/>
              <a:gdLst/>
              <a:ahLst/>
              <a:cxnLst/>
              <a:rect l="l" t="t" r="r" b="b"/>
              <a:pathLst>
                <a:path w="250189" h="89535">
                  <a:moveTo>
                    <a:pt x="88557" y="44665"/>
                  </a:moveTo>
                  <a:lnTo>
                    <a:pt x="85077" y="27444"/>
                  </a:lnTo>
                  <a:lnTo>
                    <a:pt x="75577" y="13373"/>
                  </a:lnTo>
                  <a:lnTo>
                    <a:pt x="61506" y="3873"/>
                  </a:lnTo>
                  <a:lnTo>
                    <a:pt x="44284" y="393"/>
                  </a:lnTo>
                  <a:lnTo>
                    <a:pt x="27038" y="3873"/>
                  </a:lnTo>
                  <a:lnTo>
                    <a:pt x="12966" y="13373"/>
                  </a:lnTo>
                  <a:lnTo>
                    <a:pt x="3479" y="27444"/>
                  </a:lnTo>
                  <a:lnTo>
                    <a:pt x="0" y="44665"/>
                  </a:lnTo>
                  <a:lnTo>
                    <a:pt x="3479" y="61899"/>
                  </a:lnTo>
                  <a:lnTo>
                    <a:pt x="12966" y="75971"/>
                  </a:lnTo>
                  <a:lnTo>
                    <a:pt x="27038" y="85471"/>
                  </a:lnTo>
                  <a:lnTo>
                    <a:pt x="44284" y="88938"/>
                  </a:lnTo>
                  <a:lnTo>
                    <a:pt x="61506" y="85471"/>
                  </a:lnTo>
                  <a:lnTo>
                    <a:pt x="75577" y="75971"/>
                  </a:lnTo>
                  <a:lnTo>
                    <a:pt x="85077" y="61899"/>
                  </a:lnTo>
                  <a:lnTo>
                    <a:pt x="88557" y="44665"/>
                  </a:lnTo>
                  <a:close/>
                </a:path>
                <a:path w="250189" h="89535">
                  <a:moveTo>
                    <a:pt x="249885" y="44272"/>
                  </a:moveTo>
                  <a:lnTo>
                    <a:pt x="246405" y="27051"/>
                  </a:lnTo>
                  <a:lnTo>
                    <a:pt x="236905" y="12979"/>
                  </a:lnTo>
                  <a:lnTo>
                    <a:pt x="222834" y="3479"/>
                  </a:lnTo>
                  <a:lnTo>
                    <a:pt x="205613" y="0"/>
                  </a:lnTo>
                  <a:lnTo>
                    <a:pt x="188366" y="3479"/>
                  </a:lnTo>
                  <a:lnTo>
                    <a:pt x="174294" y="12979"/>
                  </a:lnTo>
                  <a:lnTo>
                    <a:pt x="164807" y="27051"/>
                  </a:lnTo>
                  <a:lnTo>
                    <a:pt x="161328" y="44272"/>
                  </a:lnTo>
                  <a:lnTo>
                    <a:pt x="164807" y="61506"/>
                  </a:lnTo>
                  <a:lnTo>
                    <a:pt x="174294" y="75577"/>
                  </a:lnTo>
                  <a:lnTo>
                    <a:pt x="188366" y="85077"/>
                  </a:lnTo>
                  <a:lnTo>
                    <a:pt x="205613" y="88544"/>
                  </a:lnTo>
                  <a:lnTo>
                    <a:pt x="222834" y="85077"/>
                  </a:lnTo>
                  <a:lnTo>
                    <a:pt x="236905" y="75577"/>
                  </a:lnTo>
                  <a:lnTo>
                    <a:pt x="246405" y="61506"/>
                  </a:lnTo>
                  <a:lnTo>
                    <a:pt x="249885" y="44272"/>
                  </a:lnTo>
                  <a:close/>
                </a:path>
              </a:pathLst>
            </a:custGeom>
            <a:solidFill>
              <a:srgbClr val="8F76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64192" y="2802521"/>
              <a:ext cx="88557" cy="8854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125520" y="26462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284" y="0"/>
                  </a:moveTo>
                  <a:lnTo>
                    <a:pt x="27046" y="3479"/>
                  </a:lnTo>
                  <a:lnTo>
                    <a:pt x="12969" y="12968"/>
                  </a:lnTo>
                  <a:lnTo>
                    <a:pt x="3479" y="27040"/>
                  </a:lnTo>
                  <a:lnTo>
                    <a:pt x="0" y="44272"/>
                  </a:lnTo>
                  <a:lnTo>
                    <a:pt x="3479" y="61503"/>
                  </a:lnTo>
                  <a:lnTo>
                    <a:pt x="12969" y="75576"/>
                  </a:lnTo>
                  <a:lnTo>
                    <a:pt x="27046" y="85064"/>
                  </a:lnTo>
                  <a:lnTo>
                    <a:pt x="44284" y="88544"/>
                  </a:lnTo>
                  <a:lnTo>
                    <a:pt x="61516" y="85064"/>
                  </a:lnTo>
                  <a:lnTo>
                    <a:pt x="75588" y="75576"/>
                  </a:lnTo>
                  <a:lnTo>
                    <a:pt x="85077" y="61503"/>
                  </a:lnTo>
                  <a:lnTo>
                    <a:pt x="88557" y="44272"/>
                  </a:lnTo>
                  <a:lnTo>
                    <a:pt x="85077" y="27040"/>
                  </a:lnTo>
                  <a:lnTo>
                    <a:pt x="75588" y="12968"/>
                  </a:lnTo>
                  <a:lnTo>
                    <a:pt x="61516" y="3479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8F76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5520" y="2802521"/>
              <a:ext cx="88557" cy="8854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4192" y="2489974"/>
              <a:ext cx="88557" cy="88544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2964192" y="26462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284" y="0"/>
                  </a:moveTo>
                  <a:lnTo>
                    <a:pt x="27046" y="3479"/>
                  </a:lnTo>
                  <a:lnTo>
                    <a:pt x="12969" y="12968"/>
                  </a:lnTo>
                  <a:lnTo>
                    <a:pt x="3479" y="27040"/>
                  </a:lnTo>
                  <a:lnTo>
                    <a:pt x="0" y="44272"/>
                  </a:lnTo>
                  <a:lnTo>
                    <a:pt x="3479" y="61503"/>
                  </a:lnTo>
                  <a:lnTo>
                    <a:pt x="12969" y="75576"/>
                  </a:lnTo>
                  <a:lnTo>
                    <a:pt x="27046" y="85064"/>
                  </a:lnTo>
                  <a:lnTo>
                    <a:pt x="44284" y="88544"/>
                  </a:lnTo>
                  <a:lnTo>
                    <a:pt x="61516" y="85064"/>
                  </a:lnTo>
                  <a:lnTo>
                    <a:pt x="75588" y="75576"/>
                  </a:lnTo>
                  <a:lnTo>
                    <a:pt x="85077" y="61503"/>
                  </a:lnTo>
                  <a:lnTo>
                    <a:pt x="88557" y="44272"/>
                  </a:lnTo>
                  <a:lnTo>
                    <a:pt x="85077" y="27040"/>
                  </a:lnTo>
                  <a:lnTo>
                    <a:pt x="75588" y="12968"/>
                  </a:lnTo>
                  <a:lnTo>
                    <a:pt x="61516" y="3479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8F76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2951492" y="2965780"/>
            <a:ext cx="1204595" cy="49085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ширина</a:t>
            </a:r>
            <a:r>
              <a:rPr dirty="0" sz="1200" spc="13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700</a:t>
            </a:r>
            <a:r>
              <a:rPr dirty="0" sz="11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00" spc="85">
                <a:solidFill>
                  <a:srgbClr val="FFFFFF"/>
                </a:solidFill>
                <a:latin typeface="Calibri"/>
                <a:cs typeface="Calibri"/>
              </a:rPr>
              <a:t>высота</a:t>
            </a:r>
            <a:r>
              <a:rPr dirty="0" sz="12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FFFFFF"/>
                </a:solidFill>
                <a:latin typeface="Calibri"/>
                <a:cs typeface="Calibri"/>
              </a:rPr>
              <a:t>1400</a:t>
            </a:r>
            <a:r>
              <a:rPr dirty="0" sz="11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210" y="879449"/>
            <a:ext cx="792162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5"/>
              <a:t>В</a:t>
            </a:r>
            <a:r>
              <a:rPr dirty="0" spc="114"/>
              <a:t> </a:t>
            </a:r>
            <a:r>
              <a:rPr dirty="0" spc="229"/>
              <a:t>России</a:t>
            </a:r>
            <a:r>
              <a:rPr dirty="0" spc="120"/>
              <a:t> </a:t>
            </a:r>
            <a:r>
              <a:rPr dirty="0" spc="120">
                <a:solidFill>
                  <a:srgbClr val="00A9EA"/>
                </a:solidFill>
              </a:rPr>
              <a:t>в </a:t>
            </a:r>
            <a:r>
              <a:rPr dirty="0" spc="340">
                <a:solidFill>
                  <a:srgbClr val="00A9EA"/>
                </a:solidFill>
              </a:rPr>
              <a:t>80%</a:t>
            </a:r>
            <a:r>
              <a:rPr dirty="0" spc="120">
                <a:solidFill>
                  <a:srgbClr val="00A9EA"/>
                </a:solidFill>
              </a:rPr>
              <a:t> </a:t>
            </a:r>
            <a:r>
              <a:rPr dirty="0" spc="130"/>
              <a:t>окон</a:t>
            </a:r>
            <a:r>
              <a:rPr dirty="0" spc="114"/>
              <a:t> </a:t>
            </a:r>
            <a:r>
              <a:rPr dirty="0" spc="220"/>
              <a:t>ставится</a:t>
            </a:r>
            <a:r>
              <a:rPr dirty="0" spc="120"/>
              <a:t> </a:t>
            </a:r>
            <a:r>
              <a:rPr dirty="0" spc="175"/>
              <a:t>некачественная</a:t>
            </a:r>
            <a:r>
              <a:rPr dirty="0" spc="120"/>
              <a:t> </a:t>
            </a:r>
            <a:r>
              <a:rPr dirty="0" spc="150"/>
              <a:t>фурнитура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7995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357950" y="3405504"/>
            <a:ext cx="734060" cy="734060"/>
            <a:chOff x="6357950" y="3405504"/>
            <a:chExt cx="734060" cy="734060"/>
          </a:xfrm>
        </p:grpSpPr>
        <p:sp>
          <p:nvSpPr>
            <p:cNvPr id="5" name="object 5" descr=""/>
            <p:cNvSpPr/>
            <p:nvPr/>
          </p:nvSpPr>
          <p:spPr>
            <a:xfrm>
              <a:off x="6364300" y="3411854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360667" y="0"/>
                  </a:moveTo>
                  <a:lnTo>
                    <a:pt x="311727" y="3292"/>
                  </a:lnTo>
                  <a:lnTo>
                    <a:pt x="264789" y="12883"/>
                  </a:lnTo>
                  <a:lnTo>
                    <a:pt x="220281" y="28343"/>
                  </a:lnTo>
                  <a:lnTo>
                    <a:pt x="178633" y="49242"/>
                  </a:lnTo>
                  <a:lnTo>
                    <a:pt x="140276" y="75150"/>
                  </a:lnTo>
                  <a:lnTo>
                    <a:pt x="105638" y="105638"/>
                  </a:lnTo>
                  <a:lnTo>
                    <a:pt x="75150" y="140276"/>
                  </a:lnTo>
                  <a:lnTo>
                    <a:pt x="49242" y="178633"/>
                  </a:lnTo>
                  <a:lnTo>
                    <a:pt x="28343" y="220281"/>
                  </a:lnTo>
                  <a:lnTo>
                    <a:pt x="12883" y="264789"/>
                  </a:lnTo>
                  <a:lnTo>
                    <a:pt x="3292" y="311727"/>
                  </a:lnTo>
                  <a:lnTo>
                    <a:pt x="0" y="360667"/>
                  </a:lnTo>
                  <a:lnTo>
                    <a:pt x="3292" y="409606"/>
                  </a:lnTo>
                  <a:lnTo>
                    <a:pt x="12883" y="456545"/>
                  </a:lnTo>
                  <a:lnTo>
                    <a:pt x="28343" y="501053"/>
                  </a:lnTo>
                  <a:lnTo>
                    <a:pt x="49242" y="542701"/>
                  </a:lnTo>
                  <a:lnTo>
                    <a:pt x="75150" y="581058"/>
                  </a:lnTo>
                  <a:lnTo>
                    <a:pt x="105638" y="615696"/>
                  </a:lnTo>
                  <a:lnTo>
                    <a:pt x="140276" y="646183"/>
                  </a:lnTo>
                  <a:lnTo>
                    <a:pt x="178633" y="672091"/>
                  </a:lnTo>
                  <a:lnTo>
                    <a:pt x="220281" y="692990"/>
                  </a:lnTo>
                  <a:lnTo>
                    <a:pt x="264789" y="708450"/>
                  </a:lnTo>
                  <a:lnTo>
                    <a:pt x="311727" y="718042"/>
                  </a:lnTo>
                  <a:lnTo>
                    <a:pt x="360667" y="721334"/>
                  </a:lnTo>
                  <a:lnTo>
                    <a:pt x="409606" y="718042"/>
                  </a:lnTo>
                  <a:lnTo>
                    <a:pt x="456545" y="708450"/>
                  </a:lnTo>
                  <a:lnTo>
                    <a:pt x="501053" y="692990"/>
                  </a:lnTo>
                  <a:lnTo>
                    <a:pt x="542701" y="672091"/>
                  </a:lnTo>
                  <a:lnTo>
                    <a:pt x="581058" y="646183"/>
                  </a:lnTo>
                  <a:lnTo>
                    <a:pt x="615696" y="615696"/>
                  </a:lnTo>
                  <a:lnTo>
                    <a:pt x="646183" y="581058"/>
                  </a:lnTo>
                  <a:lnTo>
                    <a:pt x="672091" y="542701"/>
                  </a:lnTo>
                  <a:lnTo>
                    <a:pt x="692990" y="501053"/>
                  </a:lnTo>
                  <a:lnTo>
                    <a:pt x="708450" y="456545"/>
                  </a:lnTo>
                  <a:lnTo>
                    <a:pt x="718042" y="409606"/>
                  </a:lnTo>
                  <a:lnTo>
                    <a:pt x="721334" y="360667"/>
                  </a:lnTo>
                  <a:lnTo>
                    <a:pt x="718042" y="311727"/>
                  </a:lnTo>
                  <a:lnTo>
                    <a:pt x="708450" y="264789"/>
                  </a:lnTo>
                  <a:lnTo>
                    <a:pt x="692990" y="220281"/>
                  </a:lnTo>
                  <a:lnTo>
                    <a:pt x="672091" y="178633"/>
                  </a:lnTo>
                  <a:lnTo>
                    <a:pt x="646183" y="140276"/>
                  </a:lnTo>
                  <a:lnTo>
                    <a:pt x="615696" y="105638"/>
                  </a:lnTo>
                  <a:lnTo>
                    <a:pt x="581058" y="75150"/>
                  </a:lnTo>
                  <a:lnTo>
                    <a:pt x="542701" y="49242"/>
                  </a:lnTo>
                  <a:lnTo>
                    <a:pt x="501053" y="28343"/>
                  </a:lnTo>
                  <a:lnTo>
                    <a:pt x="456545" y="12883"/>
                  </a:lnTo>
                  <a:lnTo>
                    <a:pt x="409606" y="3292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64300" y="3411854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721334" y="360667"/>
                  </a:moveTo>
                  <a:lnTo>
                    <a:pt x="718042" y="409606"/>
                  </a:lnTo>
                  <a:lnTo>
                    <a:pt x="708450" y="456545"/>
                  </a:lnTo>
                  <a:lnTo>
                    <a:pt x="692990" y="501053"/>
                  </a:lnTo>
                  <a:lnTo>
                    <a:pt x="672091" y="542701"/>
                  </a:lnTo>
                  <a:lnTo>
                    <a:pt x="646183" y="581058"/>
                  </a:lnTo>
                  <a:lnTo>
                    <a:pt x="615696" y="615696"/>
                  </a:lnTo>
                  <a:lnTo>
                    <a:pt x="581058" y="646183"/>
                  </a:lnTo>
                  <a:lnTo>
                    <a:pt x="542701" y="672091"/>
                  </a:lnTo>
                  <a:lnTo>
                    <a:pt x="501053" y="692990"/>
                  </a:lnTo>
                  <a:lnTo>
                    <a:pt x="456545" y="708450"/>
                  </a:lnTo>
                  <a:lnTo>
                    <a:pt x="409606" y="718042"/>
                  </a:lnTo>
                  <a:lnTo>
                    <a:pt x="360667" y="721334"/>
                  </a:lnTo>
                  <a:lnTo>
                    <a:pt x="311727" y="718042"/>
                  </a:lnTo>
                  <a:lnTo>
                    <a:pt x="264789" y="708450"/>
                  </a:lnTo>
                  <a:lnTo>
                    <a:pt x="220281" y="692990"/>
                  </a:lnTo>
                  <a:lnTo>
                    <a:pt x="178633" y="672091"/>
                  </a:lnTo>
                  <a:lnTo>
                    <a:pt x="140276" y="646183"/>
                  </a:lnTo>
                  <a:lnTo>
                    <a:pt x="105638" y="615696"/>
                  </a:lnTo>
                  <a:lnTo>
                    <a:pt x="75150" y="581058"/>
                  </a:lnTo>
                  <a:lnTo>
                    <a:pt x="49242" y="542701"/>
                  </a:lnTo>
                  <a:lnTo>
                    <a:pt x="28343" y="501053"/>
                  </a:lnTo>
                  <a:lnTo>
                    <a:pt x="12883" y="456545"/>
                  </a:lnTo>
                  <a:lnTo>
                    <a:pt x="3292" y="409606"/>
                  </a:lnTo>
                  <a:lnTo>
                    <a:pt x="0" y="360667"/>
                  </a:lnTo>
                  <a:lnTo>
                    <a:pt x="3292" y="311727"/>
                  </a:lnTo>
                  <a:lnTo>
                    <a:pt x="12883" y="264789"/>
                  </a:lnTo>
                  <a:lnTo>
                    <a:pt x="28343" y="220281"/>
                  </a:lnTo>
                  <a:lnTo>
                    <a:pt x="49242" y="178633"/>
                  </a:lnTo>
                  <a:lnTo>
                    <a:pt x="75150" y="140276"/>
                  </a:lnTo>
                  <a:lnTo>
                    <a:pt x="105638" y="105638"/>
                  </a:lnTo>
                  <a:lnTo>
                    <a:pt x="140276" y="75150"/>
                  </a:lnTo>
                  <a:lnTo>
                    <a:pt x="178633" y="49242"/>
                  </a:lnTo>
                  <a:lnTo>
                    <a:pt x="220281" y="28343"/>
                  </a:lnTo>
                  <a:lnTo>
                    <a:pt x="264789" y="12883"/>
                  </a:lnTo>
                  <a:lnTo>
                    <a:pt x="311727" y="3292"/>
                  </a:lnTo>
                  <a:lnTo>
                    <a:pt x="360667" y="0"/>
                  </a:lnTo>
                  <a:lnTo>
                    <a:pt x="409606" y="3292"/>
                  </a:lnTo>
                  <a:lnTo>
                    <a:pt x="456545" y="12883"/>
                  </a:lnTo>
                  <a:lnTo>
                    <a:pt x="501053" y="28343"/>
                  </a:lnTo>
                  <a:lnTo>
                    <a:pt x="542701" y="49242"/>
                  </a:lnTo>
                  <a:lnTo>
                    <a:pt x="581058" y="75150"/>
                  </a:lnTo>
                  <a:lnTo>
                    <a:pt x="615696" y="105638"/>
                  </a:lnTo>
                  <a:lnTo>
                    <a:pt x="646183" y="140276"/>
                  </a:lnTo>
                  <a:lnTo>
                    <a:pt x="672091" y="178633"/>
                  </a:lnTo>
                  <a:lnTo>
                    <a:pt x="692990" y="220281"/>
                  </a:lnTo>
                  <a:lnTo>
                    <a:pt x="708450" y="264789"/>
                  </a:lnTo>
                  <a:lnTo>
                    <a:pt x="718042" y="311727"/>
                  </a:lnTo>
                  <a:lnTo>
                    <a:pt x="721334" y="360667"/>
                  </a:lnTo>
                  <a:close/>
                </a:path>
              </a:pathLst>
            </a:custGeom>
            <a:ln w="12700">
              <a:solidFill>
                <a:srgbClr val="04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09347" y="3563292"/>
            <a:ext cx="645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33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dirty="0" baseline="12345" sz="2025" spc="494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2345" sz="2025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50556" y="3560533"/>
            <a:ext cx="927735" cy="472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dirty="0" sz="1600" spc="12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точки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прижима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405" y="3640251"/>
            <a:ext cx="95681" cy="9568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8877" y="3809098"/>
            <a:ext cx="95681" cy="9568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8877" y="3640251"/>
            <a:ext cx="95681" cy="9568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405" y="3809098"/>
            <a:ext cx="95681" cy="9568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6357950" y="1551711"/>
            <a:ext cx="734060" cy="734060"/>
            <a:chOff x="6357950" y="1551711"/>
            <a:chExt cx="734060" cy="734060"/>
          </a:xfrm>
        </p:grpSpPr>
        <p:sp>
          <p:nvSpPr>
            <p:cNvPr id="14" name="object 14" descr=""/>
            <p:cNvSpPr/>
            <p:nvPr/>
          </p:nvSpPr>
          <p:spPr>
            <a:xfrm>
              <a:off x="6364300" y="1558061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360667" y="0"/>
                  </a:moveTo>
                  <a:lnTo>
                    <a:pt x="311727" y="3292"/>
                  </a:lnTo>
                  <a:lnTo>
                    <a:pt x="264789" y="12883"/>
                  </a:lnTo>
                  <a:lnTo>
                    <a:pt x="220281" y="28343"/>
                  </a:lnTo>
                  <a:lnTo>
                    <a:pt x="178633" y="49242"/>
                  </a:lnTo>
                  <a:lnTo>
                    <a:pt x="140276" y="75150"/>
                  </a:lnTo>
                  <a:lnTo>
                    <a:pt x="105638" y="105638"/>
                  </a:lnTo>
                  <a:lnTo>
                    <a:pt x="75150" y="140276"/>
                  </a:lnTo>
                  <a:lnTo>
                    <a:pt x="49242" y="178633"/>
                  </a:lnTo>
                  <a:lnTo>
                    <a:pt x="28343" y="220281"/>
                  </a:lnTo>
                  <a:lnTo>
                    <a:pt x="12883" y="264789"/>
                  </a:lnTo>
                  <a:lnTo>
                    <a:pt x="3292" y="311727"/>
                  </a:lnTo>
                  <a:lnTo>
                    <a:pt x="0" y="360667"/>
                  </a:lnTo>
                  <a:lnTo>
                    <a:pt x="3292" y="409606"/>
                  </a:lnTo>
                  <a:lnTo>
                    <a:pt x="12883" y="456545"/>
                  </a:lnTo>
                  <a:lnTo>
                    <a:pt x="28343" y="501053"/>
                  </a:lnTo>
                  <a:lnTo>
                    <a:pt x="49242" y="542701"/>
                  </a:lnTo>
                  <a:lnTo>
                    <a:pt x="75150" y="581058"/>
                  </a:lnTo>
                  <a:lnTo>
                    <a:pt x="105638" y="615695"/>
                  </a:lnTo>
                  <a:lnTo>
                    <a:pt x="140276" y="646183"/>
                  </a:lnTo>
                  <a:lnTo>
                    <a:pt x="178633" y="672091"/>
                  </a:lnTo>
                  <a:lnTo>
                    <a:pt x="220281" y="692990"/>
                  </a:lnTo>
                  <a:lnTo>
                    <a:pt x="264789" y="708450"/>
                  </a:lnTo>
                  <a:lnTo>
                    <a:pt x="311727" y="718042"/>
                  </a:lnTo>
                  <a:lnTo>
                    <a:pt x="360667" y="721334"/>
                  </a:lnTo>
                  <a:lnTo>
                    <a:pt x="409606" y="718042"/>
                  </a:lnTo>
                  <a:lnTo>
                    <a:pt x="456545" y="708450"/>
                  </a:lnTo>
                  <a:lnTo>
                    <a:pt x="501053" y="692990"/>
                  </a:lnTo>
                  <a:lnTo>
                    <a:pt x="542701" y="672091"/>
                  </a:lnTo>
                  <a:lnTo>
                    <a:pt x="581058" y="646183"/>
                  </a:lnTo>
                  <a:lnTo>
                    <a:pt x="615696" y="615695"/>
                  </a:lnTo>
                  <a:lnTo>
                    <a:pt x="646183" y="581058"/>
                  </a:lnTo>
                  <a:lnTo>
                    <a:pt x="672091" y="542701"/>
                  </a:lnTo>
                  <a:lnTo>
                    <a:pt x="692990" y="501053"/>
                  </a:lnTo>
                  <a:lnTo>
                    <a:pt x="708450" y="456545"/>
                  </a:lnTo>
                  <a:lnTo>
                    <a:pt x="718042" y="409606"/>
                  </a:lnTo>
                  <a:lnTo>
                    <a:pt x="721334" y="360667"/>
                  </a:lnTo>
                  <a:lnTo>
                    <a:pt x="718042" y="311727"/>
                  </a:lnTo>
                  <a:lnTo>
                    <a:pt x="708450" y="264789"/>
                  </a:lnTo>
                  <a:lnTo>
                    <a:pt x="692990" y="220281"/>
                  </a:lnTo>
                  <a:lnTo>
                    <a:pt x="672091" y="178633"/>
                  </a:lnTo>
                  <a:lnTo>
                    <a:pt x="646183" y="140276"/>
                  </a:lnTo>
                  <a:lnTo>
                    <a:pt x="615696" y="105638"/>
                  </a:lnTo>
                  <a:lnTo>
                    <a:pt x="581058" y="75150"/>
                  </a:lnTo>
                  <a:lnTo>
                    <a:pt x="542701" y="49242"/>
                  </a:lnTo>
                  <a:lnTo>
                    <a:pt x="501053" y="28343"/>
                  </a:lnTo>
                  <a:lnTo>
                    <a:pt x="456545" y="12883"/>
                  </a:lnTo>
                  <a:lnTo>
                    <a:pt x="409606" y="3292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64300" y="1558061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721334" y="360667"/>
                  </a:moveTo>
                  <a:lnTo>
                    <a:pt x="718042" y="409606"/>
                  </a:lnTo>
                  <a:lnTo>
                    <a:pt x="708450" y="456545"/>
                  </a:lnTo>
                  <a:lnTo>
                    <a:pt x="692990" y="501053"/>
                  </a:lnTo>
                  <a:lnTo>
                    <a:pt x="672091" y="542701"/>
                  </a:lnTo>
                  <a:lnTo>
                    <a:pt x="646183" y="581058"/>
                  </a:lnTo>
                  <a:lnTo>
                    <a:pt x="615696" y="615695"/>
                  </a:lnTo>
                  <a:lnTo>
                    <a:pt x="581058" y="646183"/>
                  </a:lnTo>
                  <a:lnTo>
                    <a:pt x="542701" y="672091"/>
                  </a:lnTo>
                  <a:lnTo>
                    <a:pt x="501053" y="692990"/>
                  </a:lnTo>
                  <a:lnTo>
                    <a:pt x="456545" y="708450"/>
                  </a:lnTo>
                  <a:lnTo>
                    <a:pt x="409606" y="718042"/>
                  </a:lnTo>
                  <a:lnTo>
                    <a:pt x="360667" y="721334"/>
                  </a:lnTo>
                  <a:lnTo>
                    <a:pt x="311727" y="718042"/>
                  </a:lnTo>
                  <a:lnTo>
                    <a:pt x="264789" y="708450"/>
                  </a:lnTo>
                  <a:lnTo>
                    <a:pt x="220281" y="692990"/>
                  </a:lnTo>
                  <a:lnTo>
                    <a:pt x="178633" y="672091"/>
                  </a:lnTo>
                  <a:lnTo>
                    <a:pt x="140276" y="646183"/>
                  </a:lnTo>
                  <a:lnTo>
                    <a:pt x="105638" y="615695"/>
                  </a:lnTo>
                  <a:lnTo>
                    <a:pt x="75150" y="581058"/>
                  </a:lnTo>
                  <a:lnTo>
                    <a:pt x="49242" y="542701"/>
                  </a:lnTo>
                  <a:lnTo>
                    <a:pt x="28343" y="501053"/>
                  </a:lnTo>
                  <a:lnTo>
                    <a:pt x="12883" y="456545"/>
                  </a:lnTo>
                  <a:lnTo>
                    <a:pt x="3292" y="409606"/>
                  </a:lnTo>
                  <a:lnTo>
                    <a:pt x="0" y="360667"/>
                  </a:lnTo>
                  <a:lnTo>
                    <a:pt x="3292" y="311727"/>
                  </a:lnTo>
                  <a:lnTo>
                    <a:pt x="12883" y="264789"/>
                  </a:lnTo>
                  <a:lnTo>
                    <a:pt x="28343" y="220281"/>
                  </a:lnTo>
                  <a:lnTo>
                    <a:pt x="49242" y="178633"/>
                  </a:lnTo>
                  <a:lnTo>
                    <a:pt x="75150" y="140276"/>
                  </a:lnTo>
                  <a:lnTo>
                    <a:pt x="105638" y="105638"/>
                  </a:lnTo>
                  <a:lnTo>
                    <a:pt x="140276" y="75150"/>
                  </a:lnTo>
                  <a:lnTo>
                    <a:pt x="178633" y="49242"/>
                  </a:lnTo>
                  <a:lnTo>
                    <a:pt x="220281" y="28343"/>
                  </a:lnTo>
                  <a:lnTo>
                    <a:pt x="264789" y="12883"/>
                  </a:lnTo>
                  <a:lnTo>
                    <a:pt x="311727" y="3292"/>
                  </a:lnTo>
                  <a:lnTo>
                    <a:pt x="360667" y="0"/>
                  </a:lnTo>
                  <a:lnTo>
                    <a:pt x="409606" y="3292"/>
                  </a:lnTo>
                  <a:lnTo>
                    <a:pt x="456545" y="12883"/>
                  </a:lnTo>
                  <a:lnTo>
                    <a:pt x="501053" y="28343"/>
                  </a:lnTo>
                  <a:lnTo>
                    <a:pt x="542701" y="49242"/>
                  </a:lnTo>
                  <a:lnTo>
                    <a:pt x="581058" y="75150"/>
                  </a:lnTo>
                  <a:lnTo>
                    <a:pt x="615696" y="105638"/>
                  </a:lnTo>
                  <a:lnTo>
                    <a:pt x="646183" y="140276"/>
                  </a:lnTo>
                  <a:lnTo>
                    <a:pt x="672091" y="178633"/>
                  </a:lnTo>
                  <a:lnTo>
                    <a:pt x="692990" y="220281"/>
                  </a:lnTo>
                  <a:lnTo>
                    <a:pt x="708450" y="264789"/>
                  </a:lnTo>
                  <a:lnTo>
                    <a:pt x="718042" y="311727"/>
                  </a:lnTo>
                  <a:lnTo>
                    <a:pt x="721334" y="360667"/>
                  </a:lnTo>
                  <a:close/>
                </a:path>
              </a:pathLst>
            </a:custGeom>
            <a:ln w="12700">
              <a:solidFill>
                <a:srgbClr val="04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415443" y="1709496"/>
            <a:ext cx="638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31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baseline="12345" sz="2025" spc="472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2345" sz="2025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80515" y="1624355"/>
            <a:ext cx="927735" cy="472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dirty="0" sz="1600" spc="17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точек прижима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364" y="1704073"/>
            <a:ext cx="95681" cy="9568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824" y="1704073"/>
            <a:ext cx="95681" cy="9568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824" y="1872919"/>
            <a:ext cx="95681" cy="95681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824" y="2037702"/>
            <a:ext cx="95681" cy="9568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364" y="1872919"/>
            <a:ext cx="95681" cy="95681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818553" y="2172436"/>
            <a:ext cx="734060" cy="734060"/>
            <a:chOff x="818553" y="2172436"/>
            <a:chExt cx="734060" cy="734060"/>
          </a:xfrm>
        </p:grpSpPr>
        <p:sp>
          <p:nvSpPr>
            <p:cNvPr id="24" name="object 24" descr=""/>
            <p:cNvSpPr/>
            <p:nvPr/>
          </p:nvSpPr>
          <p:spPr>
            <a:xfrm>
              <a:off x="824903" y="217878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667" y="0"/>
                  </a:moveTo>
                  <a:lnTo>
                    <a:pt x="311727" y="3292"/>
                  </a:lnTo>
                  <a:lnTo>
                    <a:pt x="264789" y="12883"/>
                  </a:lnTo>
                  <a:lnTo>
                    <a:pt x="220281" y="28343"/>
                  </a:lnTo>
                  <a:lnTo>
                    <a:pt x="178633" y="49242"/>
                  </a:lnTo>
                  <a:lnTo>
                    <a:pt x="140276" y="75150"/>
                  </a:lnTo>
                  <a:lnTo>
                    <a:pt x="105638" y="105638"/>
                  </a:lnTo>
                  <a:lnTo>
                    <a:pt x="75150" y="140276"/>
                  </a:lnTo>
                  <a:lnTo>
                    <a:pt x="49242" y="178633"/>
                  </a:lnTo>
                  <a:lnTo>
                    <a:pt x="28343" y="220281"/>
                  </a:lnTo>
                  <a:lnTo>
                    <a:pt x="12883" y="264789"/>
                  </a:lnTo>
                  <a:lnTo>
                    <a:pt x="3292" y="311727"/>
                  </a:lnTo>
                  <a:lnTo>
                    <a:pt x="0" y="360667"/>
                  </a:lnTo>
                  <a:lnTo>
                    <a:pt x="3292" y="409606"/>
                  </a:lnTo>
                  <a:lnTo>
                    <a:pt x="12883" y="456545"/>
                  </a:lnTo>
                  <a:lnTo>
                    <a:pt x="28343" y="501053"/>
                  </a:lnTo>
                  <a:lnTo>
                    <a:pt x="49242" y="542701"/>
                  </a:lnTo>
                  <a:lnTo>
                    <a:pt x="75150" y="581058"/>
                  </a:lnTo>
                  <a:lnTo>
                    <a:pt x="105638" y="615696"/>
                  </a:lnTo>
                  <a:lnTo>
                    <a:pt x="140276" y="646183"/>
                  </a:lnTo>
                  <a:lnTo>
                    <a:pt x="178633" y="672091"/>
                  </a:lnTo>
                  <a:lnTo>
                    <a:pt x="220281" y="692990"/>
                  </a:lnTo>
                  <a:lnTo>
                    <a:pt x="264789" y="708450"/>
                  </a:lnTo>
                  <a:lnTo>
                    <a:pt x="311727" y="718042"/>
                  </a:lnTo>
                  <a:lnTo>
                    <a:pt x="360667" y="721334"/>
                  </a:lnTo>
                  <a:lnTo>
                    <a:pt x="409606" y="718042"/>
                  </a:lnTo>
                  <a:lnTo>
                    <a:pt x="456545" y="708450"/>
                  </a:lnTo>
                  <a:lnTo>
                    <a:pt x="501053" y="692990"/>
                  </a:lnTo>
                  <a:lnTo>
                    <a:pt x="542701" y="672091"/>
                  </a:lnTo>
                  <a:lnTo>
                    <a:pt x="581058" y="646183"/>
                  </a:lnTo>
                  <a:lnTo>
                    <a:pt x="615696" y="615696"/>
                  </a:lnTo>
                  <a:lnTo>
                    <a:pt x="646183" y="581058"/>
                  </a:lnTo>
                  <a:lnTo>
                    <a:pt x="672091" y="542701"/>
                  </a:lnTo>
                  <a:lnTo>
                    <a:pt x="692990" y="501053"/>
                  </a:lnTo>
                  <a:lnTo>
                    <a:pt x="708450" y="456545"/>
                  </a:lnTo>
                  <a:lnTo>
                    <a:pt x="718042" y="409606"/>
                  </a:lnTo>
                  <a:lnTo>
                    <a:pt x="721334" y="360667"/>
                  </a:lnTo>
                  <a:lnTo>
                    <a:pt x="718042" y="311727"/>
                  </a:lnTo>
                  <a:lnTo>
                    <a:pt x="708450" y="264789"/>
                  </a:lnTo>
                  <a:lnTo>
                    <a:pt x="692990" y="220281"/>
                  </a:lnTo>
                  <a:lnTo>
                    <a:pt x="672091" y="178633"/>
                  </a:lnTo>
                  <a:lnTo>
                    <a:pt x="646183" y="140276"/>
                  </a:lnTo>
                  <a:lnTo>
                    <a:pt x="615696" y="105638"/>
                  </a:lnTo>
                  <a:lnTo>
                    <a:pt x="581058" y="75150"/>
                  </a:lnTo>
                  <a:lnTo>
                    <a:pt x="542701" y="49242"/>
                  </a:lnTo>
                  <a:lnTo>
                    <a:pt x="501053" y="28343"/>
                  </a:lnTo>
                  <a:lnTo>
                    <a:pt x="456545" y="12883"/>
                  </a:lnTo>
                  <a:lnTo>
                    <a:pt x="409606" y="3292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24903" y="217878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721334" y="360667"/>
                  </a:moveTo>
                  <a:lnTo>
                    <a:pt x="718042" y="409606"/>
                  </a:lnTo>
                  <a:lnTo>
                    <a:pt x="708450" y="456545"/>
                  </a:lnTo>
                  <a:lnTo>
                    <a:pt x="692990" y="501053"/>
                  </a:lnTo>
                  <a:lnTo>
                    <a:pt x="672091" y="542701"/>
                  </a:lnTo>
                  <a:lnTo>
                    <a:pt x="646183" y="581058"/>
                  </a:lnTo>
                  <a:lnTo>
                    <a:pt x="615696" y="615696"/>
                  </a:lnTo>
                  <a:lnTo>
                    <a:pt x="581058" y="646183"/>
                  </a:lnTo>
                  <a:lnTo>
                    <a:pt x="542701" y="672091"/>
                  </a:lnTo>
                  <a:lnTo>
                    <a:pt x="501053" y="692990"/>
                  </a:lnTo>
                  <a:lnTo>
                    <a:pt x="456545" y="708450"/>
                  </a:lnTo>
                  <a:lnTo>
                    <a:pt x="409606" y="718042"/>
                  </a:lnTo>
                  <a:lnTo>
                    <a:pt x="360667" y="721334"/>
                  </a:lnTo>
                  <a:lnTo>
                    <a:pt x="311727" y="718042"/>
                  </a:lnTo>
                  <a:lnTo>
                    <a:pt x="264789" y="708450"/>
                  </a:lnTo>
                  <a:lnTo>
                    <a:pt x="220281" y="692990"/>
                  </a:lnTo>
                  <a:lnTo>
                    <a:pt x="178633" y="672091"/>
                  </a:lnTo>
                  <a:lnTo>
                    <a:pt x="140276" y="646183"/>
                  </a:lnTo>
                  <a:lnTo>
                    <a:pt x="105638" y="615696"/>
                  </a:lnTo>
                  <a:lnTo>
                    <a:pt x="75150" y="581058"/>
                  </a:lnTo>
                  <a:lnTo>
                    <a:pt x="49242" y="542701"/>
                  </a:lnTo>
                  <a:lnTo>
                    <a:pt x="28343" y="501053"/>
                  </a:lnTo>
                  <a:lnTo>
                    <a:pt x="12883" y="456545"/>
                  </a:lnTo>
                  <a:lnTo>
                    <a:pt x="3292" y="409606"/>
                  </a:lnTo>
                  <a:lnTo>
                    <a:pt x="0" y="360667"/>
                  </a:lnTo>
                  <a:lnTo>
                    <a:pt x="3292" y="311727"/>
                  </a:lnTo>
                  <a:lnTo>
                    <a:pt x="12883" y="264789"/>
                  </a:lnTo>
                  <a:lnTo>
                    <a:pt x="28343" y="220281"/>
                  </a:lnTo>
                  <a:lnTo>
                    <a:pt x="49242" y="178633"/>
                  </a:lnTo>
                  <a:lnTo>
                    <a:pt x="75150" y="140276"/>
                  </a:lnTo>
                  <a:lnTo>
                    <a:pt x="105638" y="105638"/>
                  </a:lnTo>
                  <a:lnTo>
                    <a:pt x="140276" y="75150"/>
                  </a:lnTo>
                  <a:lnTo>
                    <a:pt x="178633" y="49242"/>
                  </a:lnTo>
                  <a:lnTo>
                    <a:pt x="220281" y="28343"/>
                  </a:lnTo>
                  <a:lnTo>
                    <a:pt x="264789" y="12883"/>
                  </a:lnTo>
                  <a:lnTo>
                    <a:pt x="311727" y="3292"/>
                  </a:lnTo>
                  <a:lnTo>
                    <a:pt x="360667" y="0"/>
                  </a:lnTo>
                  <a:lnTo>
                    <a:pt x="409606" y="3292"/>
                  </a:lnTo>
                  <a:lnTo>
                    <a:pt x="456545" y="12883"/>
                  </a:lnTo>
                  <a:lnTo>
                    <a:pt x="501053" y="28343"/>
                  </a:lnTo>
                  <a:lnTo>
                    <a:pt x="542701" y="49242"/>
                  </a:lnTo>
                  <a:lnTo>
                    <a:pt x="581058" y="75150"/>
                  </a:lnTo>
                  <a:lnTo>
                    <a:pt x="615696" y="105638"/>
                  </a:lnTo>
                  <a:lnTo>
                    <a:pt x="646183" y="140276"/>
                  </a:lnTo>
                  <a:lnTo>
                    <a:pt x="672091" y="178633"/>
                  </a:lnTo>
                  <a:lnTo>
                    <a:pt x="692990" y="220281"/>
                  </a:lnTo>
                  <a:lnTo>
                    <a:pt x="708450" y="264789"/>
                  </a:lnTo>
                  <a:lnTo>
                    <a:pt x="718042" y="311727"/>
                  </a:lnTo>
                  <a:lnTo>
                    <a:pt x="721334" y="360667"/>
                  </a:lnTo>
                  <a:close/>
                </a:path>
              </a:pathLst>
            </a:custGeom>
            <a:ln w="12700">
              <a:solidFill>
                <a:srgbClr val="04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83654" y="2330221"/>
            <a:ext cx="1290955" cy="1183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29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baseline="12345" sz="2025" spc="434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2345" sz="202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400">
              <a:latin typeface="Calibri"/>
              <a:cs typeface="Calibri"/>
            </a:endParaRPr>
          </a:p>
          <a:p>
            <a:pPr marL="349885" marR="30480">
              <a:lnSpc>
                <a:spcPts val="1600"/>
              </a:lnSpc>
            </a:pPr>
            <a:r>
              <a:rPr dirty="0" sz="1600" spc="16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точек прижима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06" y="3120682"/>
            <a:ext cx="95681" cy="9568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06" y="3456063"/>
            <a:ext cx="95681" cy="9568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374" y="3120682"/>
            <a:ext cx="95681" cy="9568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374" y="3289515"/>
            <a:ext cx="95681" cy="95681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043" y="3456063"/>
            <a:ext cx="95681" cy="95681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06" y="3289515"/>
            <a:ext cx="95681" cy="95681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2707361" y="1691259"/>
            <a:ext cx="3086100" cy="3086100"/>
            <a:chOff x="2707361" y="1691259"/>
            <a:chExt cx="3086100" cy="3086100"/>
          </a:xfrm>
        </p:grpSpPr>
        <p:sp>
          <p:nvSpPr>
            <p:cNvPr id="34" name="object 34" descr=""/>
            <p:cNvSpPr/>
            <p:nvPr/>
          </p:nvSpPr>
          <p:spPr>
            <a:xfrm>
              <a:off x="2707361" y="1691259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57997" y="0"/>
                  </a:moveTo>
                  <a:lnTo>
                    <a:pt x="1511763" y="276"/>
                  </a:lnTo>
                  <a:lnTo>
                    <a:pt x="1465356" y="1957"/>
                  </a:lnTo>
                  <a:lnTo>
                    <a:pt x="1418803" y="5059"/>
                  </a:lnTo>
                  <a:lnTo>
                    <a:pt x="1372128" y="9595"/>
                  </a:lnTo>
                  <a:lnTo>
                    <a:pt x="1325358" y="15584"/>
                  </a:lnTo>
                  <a:lnTo>
                    <a:pt x="1278518" y="23040"/>
                  </a:lnTo>
                  <a:lnTo>
                    <a:pt x="1231634" y="31979"/>
                  </a:lnTo>
                  <a:lnTo>
                    <a:pt x="1184731" y="42417"/>
                  </a:lnTo>
                  <a:lnTo>
                    <a:pt x="1138169" y="54283"/>
                  </a:lnTo>
                  <a:lnTo>
                    <a:pt x="1092301" y="67478"/>
                  </a:lnTo>
                  <a:lnTo>
                    <a:pt x="1047141" y="81976"/>
                  </a:lnTo>
                  <a:lnTo>
                    <a:pt x="1002707" y="97753"/>
                  </a:lnTo>
                  <a:lnTo>
                    <a:pt x="959013" y="114781"/>
                  </a:lnTo>
                  <a:lnTo>
                    <a:pt x="916076" y="133035"/>
                  </a:lnTo>
                  <a:lnTo>
                    <a:pt x="873911" y="152491"/>
                  </a:lnTo>
                  <a:lnTo>
                    <a:pt x="832534" y="173121"/>
                  </a:lnTo>
                  <a:lnTo>
                    <a:pt x="791961" y="194900"/>
                  </a:lnTo>
                  <a:lnTo>
                    <a:pt x="752208" y="217803"/>
                  </a:lnTo>
                  <a:lnTo>
                    <a:pt x="713290" y="241804"/>
                  </a:lnTo>
                  <a:lnTo>
                    <a:pt x="675223" y="266877"/>
                  </a:lnTo>
                  <a:lnTo>
                    <a:pt x="638024" y="292996"/>
                  </a:lnTo>
                  <a:lnTo>
                    <a:pt x="601708" y="320136"/>
                  </a:lnTo>
                  <a:lnTo>
                    <a:pt x="566290" y="348271"/>
                  </a:lnTo>
                  <a:lnTo>
                    <a:pt x="531787" y="377376"/>
                  </a:lnTo>
                  <a:lnTo>
                    <a:pt x="498213" y="407424"/>
                  </a:lnTo>
                  <a:lnTo>
                    <a:pt x="465587" y="438390"/>
                  </a:lnTo>
                  <a:lnTo>
                    <a:pt x="433921" y="470248"/>
                  </a:lnTo>
                  <a:lnTo>
                    <a:pt x="403234" y="502973"/>
                  </a:lnTo>
                  <a:lnTo>
                    <a:pt x="373540" y="536538"/>
                  </a:lnTo>
                  <a:lnTo>
                    <a:pt x="344855" y="570919"/>
                  </a:lnTo>
                  <a:lnTo>
                    <a:pt x="317196" y="606089"/>
                  </a:lnTo>
                  <a:lnTo>
                    <a:pt x="290577" y="642023"/>
                  </a:lnTo>
                  <a:lnTo>
                    <a:pt x="265015" y="678695"/>
                  </a:lnTo>
                  <a:lnTo>
                    <a:pt x="240525" y="716079"/>
                  </a:lnTo>
                  <a:lnTo>
                    <a:pt x="217124" y="754150"/>
                  </a:lnTo>
                  <a:lnTo>
                    <a:pt x="194827" y="792882"/>
                  </a:lnTo>
                  <a:lnTo>
                    <a:pt x="173649" y="832249"/>
                  </a:lnTo>
                  <a:lnTo>
                    <a:pt x="153607" y="872226"/>
                  </a:lnTo>
                  <a:lnTo>
                    <a:pt x="134717" y="912786"/>
                  </a:lnTo>
                  <a:lnTo>
                    <a:pt x="116994" y="953905"/>
                  </a:lnTo>
                  <a:lnTo>
                    <a:pt x="100454" y="995556"/>
                  </a:lnTo>
                  <a:lnTo>
                    <a:pt x="85113" y="1037713"/>
                  </a:lnTo>
                  <a:lnTo>
                    <a:pt x="70986" y="1080352"/>
                  </a:lnTo>
                  <a:lnTo>
                    <a:pt x="58090" y="1123446"/>
                  </a:lnTo>
                  <a:lnTo>
                    <a:pt x="46440" y="1166970"/>
                  </a:lnTo>
                  <a:lnTo>
                    <a:pt x="36052" y="1210897"/>
                  </a:lnTo>
                  <a:lnTo>
                    <a:pt x="26942" y="1255203"/>
                  </a:lnTo>
                  <a:lnTo>
                    <a:pt x="19125" y="1299862"/>
                  </a:lnTo>
                  <a:lnTo>
                    <a:pt x="12618" y="1344847"/>
                  </a:lnTo>
                  <a:lnTo>
                    <a:pt x="7436" y="1390133"/>
                  </a:lnTo>
                  <a:lnTo>
                    <a:pt x="3595" y="1435695"/>
                  </a:lnTo>
                  <a:lnTo>
                    <a:pt x="1111" y="1481507"/>
                  </a:lnTo>
                  <a:lnTo>
                    <a:pt x="0" y="1527542"/>
                  </a:lnTo>
                  <a:lnTo>
                    <a:pt x="276" y="1573776"/>
                  </a:lnTo>
                  <a:lnTo>
                    <a:pt x="1957" y="1620183"/>
                  </a:lnTo>
                  <a:lnTo>
                    <a:pt x="5059" y="1666736"/>
                  </a:lnTo>
                  <a:lnTo>
                    <a:pt x="9595" y="1713411"/>
                  </a:lnTo>
                  <a:lnTo>
                    <a:pt x="15584" y="1760181"/>
                  </a:lnTo>
                  <a:lnTo>
                    <a:pt x="23040" y="1807021"/>
                  </a:lnTo>
                  <a:lnTo>
                    <a:pt x="31979" y="1853905"/>
                  </a:lnTo>
                  <a:lnTo>
                    <a:pt x="42417" y="1900808"/>
                  </a:lnTo>
                  <a:lnTo>
                    <a:pt x="54283" y="1947369"/>
                  </a:lnTo>
                  <a:lnTo>
                    <a:pt x="67478" y="1993237"/>
                  </a:lnTo>
                  <a:lnTo>
                    <a:pt x="81976" y="2038396"/>
                  </a:lnTo>
                  <a:lnTo>
                    <a:pt x="97753" y="2082830"/>
                  </a:lnTo>
                  <a:lnTo>
                    <a:pt x="114781" y="2126523"/>
                  </a:lnTo>
                  <a:lnTo>
                    <a:pt x="133035" y="2169460"/>
                  </a:lnTo>
                  <a:lnTo>
                    <a:pt x="152491" y="2211624"/>
                  </a:lnTo>
                  <a:lnTo>
                    <a:pt x="173121" y="2253001"/>
                  </a:lnTo>
                  <a:lnTo>
                    <a:pt x="194900" y="2293574"/>
                  </a:lnTo>
                  <a:lnTo>
                    <a:pt x="217803" y="2333327"/>
                  </a:lnTo>
                  <a:lnTo>
                    <a:pt x="241804" y="2372244"/>
                  </a:lnTo>
                  <a:lnTo>
                    <a:pt x="266877" y="2410310"/>
                  </a:lnTo>
                  <a:lnTo>
                    <a:pt x="292996" y="2447510"/>
                  </a:lnTo>
                  <a:lnTo>
                    <a:pt x="320136" y="2483826"/>
                  </a:lnTo>
                  <a:lnTo>
                    <a:pt x="348271" y="2519244"/>
                  </a:lnTo>
                  <a:lnTo>
                    <a:pt x="377376" y="2553747"/>
                  </a:lnTo>
                  <a:lnTo>
                    <a:pt x="407424" y="2587320"/>
                  </a:lnTo>
                  <a:lnTo>
                    <a:pt x="438390" y="2619947"/>
                  </a:lnTo>
                  <a:lnTo>
                    <a:pt x="470248" y="2651612"/>
                  </a:lnTo>
                  <a:lnTo>
                    <a:pt x="502973" y="2682299"/>
                  </a:lnTo>
                  <a:lnTo>
                    <a:pt x="536538" y="2711993"/>
                  </a:lnTo>
                  <a:lnTo>
                    <a:pt x="570919" y="2740678"/>
                  </a:lnTo>
                  <a:lnTo>
                    <a:pt x="606089" y="2768338"/>
                  </a:lnTo>
                  <a:lnTo>
                    <a:pt x="642023" y="2794957"/>
                  </a:lnTo>
                  <a:lnTo>
                    <a:pt x="678695" y="2820519"/>
                  </a:lnTo>
                  <a:lnTo>
                    <a:pt x="716079" y="2845009"/>
                  </a:lnTo>
                  <a:lnTo>
                    <a:pt x="754150" y="2868410"/>
                  </a:lnTo>
                  <a:lnTo>
                    <a:pt x="792882" y="2890708"/>
                  </a:lnTo>
                  <a:lnTo>
                    <a:pt x="832249" y="2911885"/>
                  </a:lnTo>
                  <a:lnTo>
                    <a:pt x="872226" y="2931927"/>
                  </a:lnTo>
                  <a:lnTo>
                    <a:pt x="912786" y="2950818"/>
                  </a:lnTo>
                  <a:lnTo>
                    <a:pt x="953905" y="2968541"/>
                  </a:lnTo>
                  <a:lnTo>
                    <a:pt x="995556" y="2985082"/>
                  </a:lnTo>
                  <a:lnTo>
                    <a:pt x="1037713" y="3000423"/>
                  </a:lnTo>
                  <a:lnTo>
                    <a:pt x="1080352" y="3014550"/>
                  </a:lnTo>
                  <a:lnTo>
                    <a:pt x="1123446" y="3027447"/>
                  </a:lnTo>
                  <a:lnTo>
                    <a:pt x="1166970" y="3039097"/>
                  </a:lnTo>
                  <a:lnTo>
                    <a:pt x="1210897" y="3049485"/>
                  </a:lnTo>
                  <a:lnTo>
                    <a:pt x="1255203" y="3058595"/>
                  </a:lnTo>
                  <a:lnTo>
                    <a:pt x="1299862" y="3066412"/>
                  </a:lnTo>
                  <a:lnTo>
                    <a:pt x="1344847" y="3072919"/>
                  </a:lnTo>
                  <a:lnTo>
                    <a:pt x="1390133" y="3078102"/>
                  </a:lnTo>
                  <a:lnTo>
                    <a:pt x="1435695" y="3081943"/>
                  </a:lnTo>
                  <a:lnTo>
                    <a:pt x="1481507" y="3084427"/>
                  </a:lnTo>
                  <a:lnTo>
                    <a:pt x="1527542" y="3085539"/>
                  </a:lnTo>
                  <a:lnTo>
                    <a:pt x="1573776" y="3085262"/>
                  </a:lnTo>
                  <a:lnTo>
                    <a:pt x="1620183" y="3083581"/>
                  </a:lnTo>
                  <a:lnTo>
                    <a:pt x="1666736" y="3080480"/>
                  </a:lnTo>
                  <a:lnTo>
                    <a:pt x="1713411" y="3075943"/>
                  </a:lnTo>
                  <a:lnTo>
                    <a:pt x="1760181" y="3069955"/>
                  </a:lnTo>
                  <a:lnTo>
                    <a:pt x="1807021" y="3062499"/>
                  </a:lnTo>
                  <a:lnTo>
                    <a:pt x="1853905" y="3053560"/>
                  </a:lnTo>
                  <a:lnTo>
                    <a:pt x="1900808" y="3043122"/>
                  </a:lnTo>
                  <a:lnTo>
                    <a:pt x="1947369" y="3031256"/>
                  </a:lnTo>
                  <a:lnTo>
                    <a:pt x="1993237" y="3018061"/>
                  </a:lnTo>
                  <a:lnTo>
                    <a:pt x="2038396" y="3003563"/>
                  </a:lnTo>
                  <a:lnTo>
                    <a:pt x="2082830" y="2987786"/>
                  </a:lnTo>
                  <a:lnTo>
                    <a:pt x="2126523" y="2970758"/>
                  </a:lnTo>
                  <a:lnTo>
                    <a:pt x="2169460" y="2952504"/>
                  </a:lnTo>
                  <a:lnTo>
                    <a:pt x="2211624" y="2933048"/>
                  </a:lnTo>
                  <a:lnTo>
                    <a:pt x="2253001" y="2912418"/>
                  </a:lnTo>
                  <a:lnTo>
                    <a:pt x="2293574" y="2890639"/>
                  </a:lnTo>
                  <a:lnTo>
                    <a:pt x="2333327" y="2867736"/>
                  </a:lnTo>
                  <a:lnTo>
                    <a:pt x="2372244" y="2843735"/>
                  </a:lnTo>
                  <a:lnTo>
                    <a:pt x="2410310" y="2818662"/>
                  </a:lnTo>
                  <a:lnTo>
                    <a:pt x="2447510" y="2792543"/>
                  </a:lnTo>
                  <a:lnTo>
                    <a:pt x="2483826" y="2765403"/>
                  </a:lnTo>
                  <a:lnTo>
                    <a:pt x="2519244" y="2737268"/>
                  </a:lnTo>
                  <a:lnTo>
                    <a:pt x="2553747" y="2708163"/>
                  </a:lnTo>
                  <a:lnTo>
                    <a:pt x="2587320" y="2678115"/>
                  </a:lnTo>
                  <a:lnTo>
                    <a:pt x="2619947" y="2647149"/>
                  </a:lnTo>
                  <a:lnTo>
                    <a:pt x="2651612" y="2615291"/>
                  </a:lnTo>
                  <a:lnTo>
                    <a:pt x="2682299" y="2582566"/>
                  </a:lnTo>
                  <a:lnTo>
                    <a:pt x="2711993" y="2549001"/>
                  </a:lnTo>
                  <a:lnTo>
                    <a:pt x="2740678" y="2514620"/>
                  </a:lnTo>
                  <a:lnTo>
                    <a:pt x="2768338" y="2479450"/>
                  </a:lnTo>
                  <a:lnTo>
                    <a:pt x="2794957" y="2443516"/>
                  </a:lnTo>
                  <a:lnTo>
                    <a:pt x="2820519" y="2406844"/>
                  </a:lnTo>
                  <a:lnTo>
                    <a:pt x="2845009" y="2369460"/>
                  </a:lnTo>
                  <a:lnTo>
                    <a:pt x="2868410" y="2331389"/>
                  </a:lnTo>
                  <a:lnTo>
                    <a:pt x="2890708" y="2292657"/>
                  </a:lnTo>
                  <a:lnTo>
                    <a:pt x="2911885" y="2253290"/>
                  </a:lnTo>
                  <a:lnTo>
                    <a:pt x="2931927" y="2213313"/>
                  </a:lnTo>
                  <a:lnTo>
                    <a:pt x="2950818" y="2172753"/>
                  </a:lnTo>
                  <a:lnTo>
                    <a:pt x="2968541" y="2131634"/>
                  </a:lnTo>
                  <a:lnTo>
                    <a:pt x="2985082" y="2089983"/>
                  </a:lnTo>
                  <a:lnTo>
                    <a:pt x="3000423" y="2047826"/>
                  </a:lnTo>
                  <a:lnTo>
                    <a:pt x="3014550" y="2005187"/>
                  </a:lnTo>
                  <a:lnTo>
                    <a:pt x="3027447" y="1962093"/>
                  </a:lnTo>
                  <a:lnTo>
                    <a:pt x="3039097" y="1918569"/>
                  </a:lnTo>
                  <a:lnTo>
                    <a:pt x="3049485" y="1874641"/>
                  </a:lnTo>
                  <a:lnTo>
                    <a:pt x="3058595" y="1830336"/>
                  </a:lnTo>
                  <a:lnTo>
                    <a:pt x="3066412" y="1785677"/>
                  </a:lnTo>
                  <a:lnTo>
                    <a:pt x="3072919" y="1740692"/>
                  </a:lnTo>
                  <a:lnTo>
                    <a:pt x="3078102" y="1695406"/>
                  </a:lnTo>
                  <a:lnTo>
                    <a:pt x="3081943" y="1649844"/>
                  </a:lnTo>
                  <a:lnTo>
                    <a:pt x="3084427" y="1604032"/>
                  </a:lnTo>
                  <a:lnTo>
                    <a:pt x="3085539" y="1557997"/>
                  </a:lnTo>
                  <a:lnTo>
                    <a:pt x="3085262" y="1511763"/>
                  </a:lnTo>
                  <a:lnTo>
                    <a:pt x="3083581" y="1465356"/>
                  </a:lnTo>
                  <a:lnTo>
                    <a:pt x="3080480" y="1418803"/>
                  </a:lnTo>
                  <a:lnTo>
                    <a:pt x="3075943" y="1372128"/>
                  </a:lnTo>
                  <a:lnTo>
                    <a:pt x="3069955" y="1325358"/>
                  </a:lnTo>
                  <a:lnTo>
                    <a:pt x="3062499" y="1278518"/>
                  </a:lnTo>
                  <a:lnTo>
                    <a:pt x="3053560" y="1231634"/>
                  </a:lnTo>
                  <a:lnTo>
                    <a:pt x="3043122" y="1184731"/>
                  </a:lnTo>
                  <a:lnTo>
                    <a:pt x="3031256" y="1138169"/>
                  </a:lnTo>
                  <a:lnTo>
                    <a:pt x="3018061" y="1092301"/>
                  </a:lnTo>
                  <a:lnTo>
                    <a:pt x="3003563" y="1047141"/>
                  </a:lnTo>
                  <a:lnTo>
                    <a:pt x="2987786" y="1002707"/>
                  </a:lnTo>
                  <a:lnTo>
                    <a:pt x="2970758" y="959013"/>
                  </a:lnTo>
                  <a:lnTo>
                    <a:pt x="2952504" y="916076"/>
                  </a:lnTo>
                  <a:lnTo>
                    <a:pt x="2933048" y="873911"/>
                  </a:lnTo>
                  <a:lnTo>
                    <a:pt x="2912418" y="832534"/>
                  </a:lnTo>
                  <a:lnTo>
                    <a:pt x="2890639" y="791961"/>
                  </a:lnTo>
                  <a:lnTo>
                    <a:pt x="2867736" y="752208"/>
                  </a:lnTo>
                  <a:lnTo>
                    <a:pt x="2843735" y="713290"/>
                  </a:lnTo>
                  <a:lnTo>
                    <a:pt x="2818662" y="675223"/>
                  </a:lnTo>
                  <a:lnTo>
                    <a:pt x="2792543" y="638024"/>
                  </a:lnTo>
                  <a:lnTo>
                    <a:pt x="2765403" y="601708"/>
                  </a:lnTo>
                  <a:lnTo>
                    <a:pt x="2737268" y="566290"/>
                  </a:lnTo>
                  <a:lnTo>
                    <a:pt x="2708163" y="531787"/>
                  </a:lnTo>
                  <a:lnTo>
                    <a:pt x="2678115" y="498213"/>
                  </a:lnTo>
                  <a:lnTo>
                    <a:pt x="2647149" y="465587"/>
                  </a:lnTo>
                  <a:lnTo>
                    <a:pt x="2615291" y="433921"/>
                  </a:lnTo>
                  <a:lnTo>
                    <a:pt x="2582566" y="403234"/>
                  </a:lnTo>
                  <a:lnTo>
                    <a:pt x="2549001" y="373540"/>
                  </a:lnTo>
                  <a:lnTo>
                    <a:pt x="2514620" y="344855"/>
                  </a:lnTo>
                  <a:lnTo>
                    <a:pt x="2479450" y="317196"/>
                  </a:lnTo>
                  <a:lnTo>
                    <a:pt x="2443516" y="290577"/>
                  </a:lnTo>
                  <a:lnTo>
                    <a:pt x="2406844" y="265015"/>
                  </a:lnTo>
                  <a:lnTo>
                    <a:pt x="2369460" y="240525"/>
                  </a:lnTo>
                  <a:lnTo>
                    <a:pt x="2331389" y="217124"/>
                  </a:lnTo>
                  <a:lnTo>
                    <a:pt x="2292657" y="194827"/>
                  </a:lnTo>
                  <a:lnTo>
                    <a:pt x="2253290" y="173649"/>
                  </a:lnTo>
                  <a:lnTo>
                    <a:pt x="2213313" y="153607"/>
                  </a:lnTo>
                  <a:lnTo>
                    <a:pt x="2172753" y="134717"/>
                  </a:lnTo>
                  <a:lnTo>
                    <a:pt x="2131634" y="116994"/>
                  </a:lnTo>
                  <a:lnTo>
                    <a:pt x="2089983" y="100454"/>
                  </a:lnTo>
                  <a:lnTo>
                    <a:pt x="2047826" y="85113"/>
                  </a:lnTo>
                  <a:lnTo>
                    <a:pt x="2005187" y="70986"/>
                  </a:lnTo>
                  <a:lnTo>
                    <a:pt x="1962093" y="58090"/>
                  </a:lnTo>
                  <a:lnTo>
                    <a:pt x="1918569" y="46440"/>
                  </a:lnTo>
                  <a:lnTo>
                    <a:pt x="1874641" y="36052"/>
                  </a:lnTo>
                  <a:lnTo>
                    <a:pt x="1830336" y="26942"/>
                  </a:lnTo>
                  <a:lnTo>
                    <a:pt x="1785677" y="19125"/>
                  </a:lnTo>
                  <a:lnTo>
                    <a:pt x="1740692" y="12618"/>
                  </a:lnTo>
                  <a:lnTo>
                    <a:pt x="1695406" y="7436"/>
                  </a:lnTo>
                  <a:lnTo>
                    <a:pt x="1649844" y="3595"/>
                  </a:lnTo>
                  <a:lnTo>
                    <a:pt x="1604032" y="1111"/>
                  </a:lnTo>
                  <a:lnTo>
                    <a:pt x="1557997" y="0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748114" y="2868675"/>
              <a:ext cx="3044825" cy="1908175"/>
            </a:xfrm>
            <a:custGeom>
              <a:avLst/>
              <a:gdLst/>
              <a:ahLst/>
              <a:cxnLst/>
              <a:rect l="l" t="t" r="r" b="b"/>
              <a:pathLst>
                <a:path w="3044825" h="1908175">
                  <a:moveTo>
                    <a:pt x="3000514" y="0"/>
                  </a:moveTo>
                  <a:lnTo>
                    <a:pt x="0" y="716026"/>
                  </a:lnTo>
                  <a:lnTo>
                    <a:pt x="1663" y="723392"/>
                  </a:lnTo>
                  <a:lnTo>
                    <a:pt x="13529" y="769953"/>
                  </a:lnTo>
                  <a:lnTo>
                    <a:pt x="26724" y="815822"/>
                  </a:lnTo>
                  <a:lnTo>
                    <a:pt x="41223" y="860981"/>
                  </a:lnTo>
                  <a:lnTo>
                    <a:pt x="56999" y="905416"/>
                  </a:lnTo>
                  <a:lnTo>
                    <a:pt x="74027" y="949110"/>
                  </a:lnTo>
                  <a:lnTo>
                    <a:pt x="92282" y="992047"/>
                  </a:lnTo>
                  <a:lnTo>
                    <a:pt x="111737" y="1034212"/>
                  </a:lnTo>
                  <a:lnTo>
                    <a:pt x="132367" y="1075589"/>
                  </a:lnTo>
                  <a:lnTo>
                    <a:pt x="154146" y="1116162"/>
                  </a:lnTo>
                  <a:lnTo>
                    <a:pt x="177049" y="1155915"/>
                  </a:lnTo>
                  <a:lnTo>
                    <a:pt x="201050" y="1194833"/>
                  </a:lnTo>
                  <a:lnTo>
                    <a:pt x="226123" y="1232899"/>
                  </a:lnTo>
                  <a:lnTo>
                    <a:pt x="252242" y="1270098"/>
                  </a:lnTo>
                  <a:lnTo>
                    <a:pt x="279382" y="1306415"/>
                  </a:lnTo>
                  <a:lnTo>
                    <a:pt x="307517" y="1341833"/>
                  </a:lnTo>
                  <a:lnTo>
                    <a:pt x="336622" y="1376336"/>
                  </a:lnTo>
                  <a:lnTo>
                    <a:pt x="366670" y="1409909"/>
                  </a:lnTo>
                  <a:lnTo>
                    <a:pt x="397635" y="1442536"/>
                  </a:lnTo>
                  <a:lnTo>
                    <a:pt x="429494" y="1474201"/>
                  </a:lnTo>
                  <a:lnTo>
                    <a:pt x="462218" y="1504888"/>
                  </a:lnTo>
                  <a:lnTo>
                    <a:pt x="495784" y="1534582"/>
                  </a:lnTo>
                  <a:lnTo>
                    <a:pt x="530164" y="1563267"/>
                  </a:lnTo>
                  <a:lnTo>
                    <a:pt x="565334" y="1590927"/>
                  </a:lnTo>
                  <a:lnTo>
                    <a:pt x="601268" y="1617545"/>
                  </a:lnTo>
                  <a:lnTo>
                    <a:pt x="637940" y="1643107"/>
                  </a:lnTo>
                  <a:lnTo>
                    <a:pt x="675324" y="1667597"/>
                  </a:lnTo>
                  <a:lnTo>
                    <a:pt x="713395" y="1690998"/>
                  </a:lnTo>
                  <a:lnTo>
                    <a:pt x="752126" y="1713296"/>
                  </a:lnTo>
                  <a:lnTo>
                    <a:pt x="791493" y="1734473"/>
                  </a:lnTo>
                  <a:lnTo>
                    <a:pt x="831470" y="1754515"/>
                  </a:lnTo>
                  <a:lnTo>
                    <a:pt x="872030" y="1773405"/>
                  </a:lnTo>
                  <a:lnTo>
                    <a:pt x="913148" y="1791129"/>
                  </a:lnTo>
                  <a:lnTo>
                    <a:pt x="954799" y="1807669"/>
                  </a:lnTo>
                  <a:lnTo>
                    <a:pt x="996956" y="1823010"/>
                  </a:lnTo>
                  <a:lnTo>
                    <a:pt x="1039595" y="1837137"/>
                  </a:lnTo>
                  <a:lnTo>
                    <a:pt x="1082688" y="1850033"/>
                  </a:lnTo>
                  <a:lnTo>
                    <a:pt x="1126212" y="1861683"/>
                  </a:lnTo>
                  <a:lnTo>
                    <a:pt x="1170139" y="1872071"/>
                  </a:lnTo>
                  <a:lnTo>
                    <a:pt x="1214445" y="1881181"/>
                  </a:lnTo>
                  <a:lnTo>
                    <a:pt x="1259103" y="1888998"/>
                  </a:lnTo>
                  <a:lnTo>
                    <a:pt x="1304087" y="1895505"/>
                  </a:lnTo>
                  <a:lnTo>
                    <a:pt x="1349373" y="1900687"/>
                  </a:lnTo>
                  <a:lnTo>
                    <a:pt x="1394935" y="1904527"/>
                  </a:lnTo>
                  <a:lnTo>
                    <a:pt x="1440746" y="1907012"/>
                  </a:lnTo>
                  <a:lnTo>
                    <a:pt x="1486781" y="1908123"/>
                  </a:lnTo>
                  <a:lnTo>
                    <a:pt x="1533014" y="1907846"/>
                  </a:lnTo>
                  <a:lnTo>
                    <a:pt x="1579420" y="1906165"/>
                  </a:lnTo>
                  <a:lnTo>
                    <a:pt x="1625973" y="1903064"/>
                  </a:lnTo>
                  <a:lnTo>
                    <a:pt x="1672647" y="1898527"/>
                  </a:lnTo>
                  <a:lnTo>
                    <a:pt x="1719417" y="1892539"/>
                  </a:lnTo>
                  <a:lnTo>
                    <a:pt x="1766256" y="1885083"/>
                  </a:lnTo>
                  <a:lnTo>
                    <a:pt x="1813140" y="1876144"/>
                  </a:lnTo>
                  <a:lnTo>
                    <a:pt x="1860042" y="1865706"/>
                  </a:lnTo>
                  <a:lnTo>
                    <a:pt x="1906603" y="1853840"/>
                  </a:lnTo>
                  <a:lnTo>
                    <a:pt x="1952472" y="1840645"/>
                  </a:lnTo>
                  <a:lnTo>
                    <a:pt x="1997631" y="1826146"/>
                  </a:lnTo>
                  <a:lnTo>
                    <a:pt x="2042066" y="1810370"/>
                  </a:lnTo>
                  <a:lnTo>
                    <a:pt x="2085760" y="1793342"/>
                  </a:lnTo>
                  <a:lnTo>
                    <a:pt x="2128697" y="1775087"/>
                  </a:lnTo>
                  <a:lnTo>
                    <a:pt x="2170862" y="1755632"/>
                  </a:lnTo>
                  <a:lnTo>
                    <a:pt x="2212239" y="1735002"/>
                  </a:lnTo>
                  <a:lnTo>
                    <a:pt x="2252812" y="1713223"/>
                  </a:lnTo>
                  <a:lnTo>
                    <a:pt x="2292565" y="1690320"/>
                  </a:lnTo>
                  <a:lnTo>
                    <a:pt x="2331483" y="1666319"/>
                  </a:lnTo>
                  <a:lnTo>
                    <a:pt x="2369549" y="1641246"/>
                  </a:lnTo>
                  <a:lnTo>
                    <a:pt x="2406748" y="1615127"/>
                  </a:lnTo>
                  <a:lnTo>
                    <a:pt x="2443065" y="1587987"/>
                  </a:lnTo>
                  <a:lnTo>
                    <a:pt x="2478483" y="1559852"/>
                  </a:lnTo>
                  <a:lnTo>
                    <a:pt x="2512986" y="1530747"/>
                  </a:lnTo>
                  <a:lnTo>
                    <a:pt x="2546559" y="1500699"/>
                  </a:lnTo>
                  <a:lnTo>
                    <a:pt x="2579186" y="1469733"/>
                  </a:lnTo>
                  <a:lnTo>
                    <a:pt x="2610851" y="1437875"/>
                  </a:lnTo>
                  <a:lnTo>
                    <a:pt x="2641538" y="1405151"/>
                  </a:lnTo>
                  <a:lnTo>
                    <a:pt x="2671232" y="1371585"/>
                  </a:lnTo>
                  <a:lnTo>
                    <a:pt x="2699917" y="1337205"/>
                  </a:lnTo>
                  <a:lnTo>
                    <a:pt x="2727577" y="1302034"/>
                  </a:lnTo>
                  <a:lnTo>
                    <a:pt x="2754195" y="1266101"/>
                  </a:lnTo>
                  <a:lnTo>
                    <a:pt x="2779757" y="1229429"/>
                  </a:lnTo>
                  <a:lnTo>
                    <a:pt x="2804247" y="1192045"/>
                  </a:lnTo>
                  <a:lnTo>
                    <a:pt x="2827648" y="1153974"/>
                  </a:lnTo>
                  <a:lnTo>
                    <a:pt x="2849946" y="1115243"/>
                  </a:lnTo>
                  <a:lnTo>
                    <a:pt x="2871123" y="1075876"/>
                  </a:lnTo>
                  <a:lnTo>
                    <a:pt x="2891165" y="1035899"/>
                  </a:lnTo>
                  <a:lnTo>
                    <a:pt x="2910055" y="995339"/>
                  </a:lnTo>
                  <a:lnTo>
                    <a:pt x="2927779" y="954221"/>
                  </a:lnTo>
                  <a:lnTo>
                    <a:pt x="2944319" y="912570"/>
                  </a:lnTo>
                  <a:lnTo>
                    <a:pt x="2959660" y="870413"/>
                  </a:lnTo>
                  <a:lnTo>
                    <a:pt x="2973787" y="827774"/>
                  </a:lnTo>
                  <a:lnTo>
                    <a:pt x="2986683" y="784680"/>
                  </a:lnTo>
                  <a:lnTo>
                    <a:pt x="2998333" y="741157"/>
                  </a:lnTo>
                  <a:lnTo>
                    <a:pt x="3008721" y="697230"/>
                  </a:lnTo>
                  <a:lnTo>
                    <a:pt x="3017831" y="652924"/>
                  </a:lnTo>
                  <a:lnTo>
                    <a:pt x="3025648" y="608266"/>
                  </a:lnTo>
                  <a:lnTo>
                    <a:pt x="3032155" y="563281"/>
                  </a:lnTo>
                  <a:lnTo>
                    <a:pt x="3037337" y="517996"/>
                  </a:lnTo>
                  <a:lnTo>
                    <a:pt x="3041177" y="472434"/>
                  </a:lnTo>
                  <a:lnTo>
                    <a:pt x="3043662" y="426623"/>
                  </a:lnTo>
                  <a:lnTo>
                    <a:pt x="3044773" y="380588"/>
                  </a:lnTo>
                  <a:lnTo>
                    <a:pt x="3044496" y="334355"/>
                  </a:lnTo>
                  <a:lnTo>
                    <a:pt x="3042815" y="287949"/>
                  </a:lnTo>
                  <a:lnTo>
                    <a:pt x="3039714" y="241396"/>
                  </a:lnTo>
                  <a:lnTo>
                    <a:pt x="3035177" y="194722"/>
                  </a:lnTo>
                  <a:lnTo>
                    <a:pt x="3029189" y="147952"/>
                  </a:lnTo>
                  <a:lnTo>
                    <a:pt x="3021733" y="101113"/>
                  </a:lnTo>
                  <a:lnTo>
                    <a:pt x="3012794" y="54229"/>
                  </a:lnTo>
                  <a:lnTo>
                    <a:pt x="3000514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707424" y="1924113"/>
              <a:ext cx="1544320" cy="1675764"/>
            </a:xfrm>
            <a:custGeom>
              <a:avLst/>
              <a:gdLst/>
              <a:ahLst/>
              <a:cxnLst/>
              <a:rect l="l" t="t" r="r" b="b"/>
              <a:pathLst>
                <a:path w="1544320" h="1675764">
                  <a:moveTo>
                    <a:pt x="1544180" y="1317332"/>
                  </a:moveTo>
                  <a:lnTo>
                    <a:pt x="728002" y="0"/>
                  </a:lnTo>
                  <a:lnTo>
                    <a:pt x="714159" y="8724"/>
                  </a:lnTo>
                  <a:lnTo>
                    <a:pt x="700697" y="17424"/>
                  </a:lnTo>
                  <a:lnTo>
                    <a:pt x="687336" y="26250"/>
                  </a:lnTo>
                  <a:lnTo>
                    <a:pt x="668248" y="39179"/>
                  </a:lnTo>
                  <a:lnTo>
                    <a:pt x="662597" y="43357"/>
                  </a:lnTo>
                  <a:lnTo>
                    <a:pt x="639203" y="59867"/>
                  </a:lnTo>
                  <a:lnTo>
                    <a:pt x="630466" y="66179"/>
                  </a:lnTo>
                  <a:lnTo>
                    <a:pt x="621792" y="72555"/>
                  </a:lnTo>
                  <a:lnTo>
                    <a:pt x="615137" y="77520"/>
                  </a:lnTo>
                  <a:lnTo>
                    <a:pt x="608622" y="82638"/>
                  </a:lnTo>
                  <a:lnTo>
                    <a:pt x="586536" y="99745"/>
                  </a:lnTo>
                  <a:lnTo>
                    <a:pt x="536600" y="141008"/>
                  </a:lnTo>
                  <a:lnTo>
                    <a:pt x="502627" y="171145"/>
                  </a:lnTo>
                  <a:lnTo>
                    <a:pt x="470306" y="201612"/>
                  </a:lnTo>
                  <a:lnTo>
                    <a:pt x="442633" y="229095"/>
                  </a:lnTo>
                  <a:lnTo>
                    <a:pt x="423430" y="249059"/>
                  </a:lnTo>
                  <a:lnTo>
                    <a:pt x="417715" y="254914"/>
                  </a:lnTo>
                  <a:lnTo>
                    <a:pt x="390677" y="284772"/>
                  </a:lnTo>
                  <a:lnTo>
                    <a:pt x="379107" y="297954"/>
                  </a:lnTo>
                  <a:lnTo>
                    <a:pt x="374472" y="302996"/>
                  </a:lnTo>
                  <a:lnTo>
                    <a:pt x="349770" y="332384"/>
                  </a:lnTo>
                  <a:lnTo>
                    <a:pt x="320217" y="369608"/>
                  </a:lnTo>
                  <a:lnTo>
                    <a:pt x="291922" y="407708"/>
                  </a:lnTo>
                  <a:lnTo>
                    <a:pt x="284289" y="418706"/>
                  </a:lnTo>
                  <a:lnTo>
                    <a:pt x="274269" y="433019"/>
                  </a:lnTo>
                  <a:lnTo>
                    <a:pt x="251612" y="466483"/>
                  </a:lnTo>
                  <a:lnTo>
                    <a:pt x="247357" y="473303"/>
                  </a:lnTo>
                  <a:lnTo>
                    <a:pt x="237756" y="488365"/>
                  </a:lnTo>
                  <a:lnTo>
                    <a:pt x="215747" y="524306"/>
                  </a:lnTo>
                  <a:lnTo>
                    <a:pt x="195186" y="560108"/>
                  </a:lnTo>
                  <a:lnTo>
                    <a:pt x="173901" y="599643"/>
                  </a:lnTo>
                  <a:lnTo>
                    <a:pt x="155333" y="636536"/>
                  </a:lnTo>
                  <a:lnTo>
                    <a:pt x="137426" y="674751"/>
                  </a:lnTo>
                  <a:lnTo>
                    <a:pt x="130225" y="690880"/>
                  </a:lnTo>
                  <a:lnTo>
                    <a:pt x="126961" y="698017"/>
                  </a:lnTo>
                  <a:lnTo>
                    <a:pt x="111264" y="735926"/>
                  </a:lnTo>
                  <a:lnTo>
                    <a:pt x="105752" y="749871"/>
                  </a:lnTo>
                  <a:lnTo>
                    <a:pt x="104051" y="753960"/>
                  </a:lnTo>
                  <a:lnTo>
                    <a:pt x="101269" y="761199"/>
                  </a:lnTo>
                  <a:lnTo>
                    <a:pt x="100050" y="764286"/>
                  </a:lnTo>
                  <a:lnTo>
                    <a:pt x="93599" y="781532"/>
                  </a:lnTo>
                  <a:lnTo>
                    <a:pt x="78562" y="824242"/>
                  </a:lnTo>
                  <a:lnTo>
                    <a:pt x="66509" y="862368"/>
                  </a:lnTo>
                  <a:lnTo>
                    <a:pt x="55460" y="900709"/>
                  </a:lnTo>
                  <a:lnTo>
                    <a:pt x="46786" y="933475"/>
                  </a:lnTo>
                  <a:lnTo>
                    <a:pt x="45224" y="939431"/>
                  </a:lnTo>
                  <a:lnTo>
                    <a:pt x="34798" y="984046"/>
                  </a:lnTo>
                  <a:lnTo>
                    <a:pt x="23749" y="1040295"/>
                  </a:lnTo>
                  <a:lnTo>
                    <a:pt x="15481" y="1091755"/>
                  </a:lnTo>
                  <a:lnTo>
                    <a:pt x="8483" y="1147457"/>
                  </a:lnTo>
                  <a:lnTo>
                    <a:pt x="3911" y="1199032"/>
                  </a:lnTo>
                  <a:lnTo>
                    <a:pt x="1079" y="1250924"/>
                  </a:lnTo>
                  <a:lnTo>
                    <a:pt x="0" y="1303108"/>
                  </a:lnTo>
                  <a:lnTo>
                    <a:pt x="76" y="1317332"/>
                  </a:lnTo>
                  <a:lnTo>
                    <a:pt x="139" y="1330680"/>
                  </a:lnTo>
                  <a:lnTo>
                    <a:pt x="1943" y="1386001"/>
                  </a:lnTo>
                  <a:lnTo>
                    <a:pt x="7899" y="1464411"/>
                  </a:lnTo>
                  <a:lnTo>
                    <a:pt x="13893" y="1515186"/>
                  </a:lnTo>
                  <a:lnTo>
                    <a:pt x="21615" y="1566062"/>
                  </a:lnTo>
                  <a:lnTo>
                    <a:pt x="31076" y="1617002"/>
                  </a:lnTo>
                  <a:lnTo>
                    <a:pt x="42341" y="1667954"/>
                  </a:lnTo>
                  <a:lnTo>
                    <a:pt x="43599" y="1672831"/>
                  </a:lnTo>
                  <a:lnTo>
                    <a:pt x="44196" y="1675269"/>
                  </a:lnTo>
                  <a:lnTo>
                    <a:pt x="1544180" y="1317332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434310" y="1691259"/>
              <a:ext cx="2318385" cy="1550670"/>
            </a:xfrm>
            <a:custGeom>
              <a:avLst/>
              <a:gdLst/>
              <a:ahLst/>
              <a:cxnLst/>
              <a:rect l="l" t="t" r="r" b="b"/>
              <a:pathLst>
                <a:path w="2318385" h="1550670">
                  <a:moveTo>
                    <a:pt x="831047" y="0"/>
                  </a:moveTo>
                  <a:lnTo>
                    <a:pt x="784814" y="276"/>
                  </a:lnTo>
                  <a:lnTo>
                    <a:pt x="738407" y="1957"/>
                  </a:lnTo>
                  <a:lnTo>
                    <a:pt x="691854" y="5059"/>
                  </a:lnTo>
                  <a:lnTo>
                    <a:pt x="645179" y="9595"/>
                  </a:lnTo>
                  <a:lnTo>
                    <a:pt x="598409" y="15584"/>
                  </a:lnTo>
                  <a:lnTo>
                    <a:pt x="551569" y="23040"/>
                  </a:lnTo>
                  <a:lnTo>
                    <a:pt x="504684" y="31979"/>
                  </a:lnTo>
                  <a:lnTo>
                    <a:pt x="457782" y="42417"/>
                  </a:lnTo>
                  <a:lnTo>
                    <a:pt x="372560" y="64810"/>
                  </a:lnTo>
                  <a:lnTo>
                    <a:pt x="296329" y="88618"/>
                  </a:lnTo>
                  <a:lnTo>
                    <a:pt x="229006" y="113031"/>
                  </a:lnTo>
                  <a:lnTo>
                    <a:pt x="170504" y="137241"/>
                  </a:lnTo>
                  <a:lnTo>
                    <a:pt x="120739" y="160437"/>
                  </a:lnTo>
                  <a:lnTo>
                    <a:pt x="79627" y="181812"/>
                  </a:lnTo>
                  <a:lnTo>
                    <a:pt x="23018" y="215855"/>
                  </a:lnTo>
                  <a:lnTo>
                    <a:pt x="0" y="232897"/>
                  </a:lnTo>
                  <a:lnTo>
                    <a:pt x="874" y="233018"/>
                  </a:lnTo>
                  <a:lnTo>
                    <a:pt x="817293" y="1550174"/>
                  </a:lnTo>
                  <a:lnTo>
                    <a:pt x="2317824" y="1192097"/>
                  </a:lnTo>
                  <a:lnTo>
                    <a:pt x="2304307" y="1138169"/>
                  </a:lnTo>
                  <a:lnTo>
                    <a:pt x="2291112" y="1092301"/>
                  </a:lnTo>
                  <a:lnTo>
                    <a:pt x="2276613" y="1047141"/>
                  </a:lnTo>
                  <a:lnTo>
                    <a:pt x="2260837" y="1002707"/>
                  </a:lnTo>
                  <a:lnTo>
                    <a:pt x="2243809" y="959013"/>
                  </a:lnTo>
                  <a:lnTo>
                    <a:pt x="2225554" y="916076"/>
                  </a:lnTo>
                  <a:lnTo>
                    <a:pt x="2206099" y="873911"/>
                  </a:lnTo>
                  <a:lnTo>
                    <a:pt x="2185469" y="832534"/>
                  </a:lnTo>
                  <a:lnTo>
                    <a:pt x="2163690" y="791961"/>
                  </a:lnTo>
                  <a:lnTo>
                    <a:pt x="2140787" y="752208"/>
                  </a:lnTo>
                  <a:lnTo>
                    <a:pt x="2116786" y="713290"/>
                  </a:lnTo>
                  <a:lnTo>
                    <a:pt x="2091713" y="675223"/>
                  </a:lnTo>
                  <a:lnTo>
                    <a:pt x="2065594" y="638024"/>
                  </a:lnTo>
                  <a:lnTo>
                    <a:pt x="2038454" y="601708"/>
                  </a:lnTo>
                  <a:lnTo>
                    <a:pt x="2010319" y="566290"/>
                  </a:lnTo>
                  <a:lnTo>
                    <a:pt x="1981214" y="531787"/>
                  </a:lnTo>
                  <a:lnTo>
                    <a:pt x="1951166" y="498213"/>
                  </a:lnTo>
                  <a:lnTo>
                    <a:pt x="1920200" y="465587"/>
                  </a:lnTo>
                  <a:lnTo>
                    <a:pt x="1888342" y="433921"/>
                  </a:lnTo>
                  <a:lnTo>
                    <a:pt x="1855617" y="403234"/>
                  </a:lnTo>
                  <a:lnTo>
                    <a:pt x="1822051" y="373540"/>
                  </a:lnTo>
                  <a:lnTo>
                    <a:pt x="1787671" y="344855"/>
                  </a:lnTo>
                  <a:lnTo>
                    <a:pt x="1752501" y="317196"/>
                  </a:lnTo>
                  <a:lnTo>
                    <a:pt x="1716567" y="290577"/>
                  </a:lnTo>
                  <a:lnTo>
                    <a:pt x="1679895" y="265015"/>
                  </a:lnTo>
                  <a:lnTo>
                    <a:pt x="1642511" y="240525"/>
                  </a:lnTo>
                  <a:lnTo>
                    <a:pt x="1604440" y="217124"/>
                  </a:lnTo>
                  <a:lnTo>
                    <a:pt x="1565708" y="194827"/>
                  </a:lnTo>
                  <a:lnTo>
                    <a:pt x="1526341" y="173649"/>
                  </a:lnTo>
                  <a:lnTo>
                    <a:pt x="1486364" y="153607"/>
                  </a:lnTo>
                  <a:lnTo>
                    <a:pt x="1445804" y="134717"/>
                  </a:lnTo>
                  <a:lnTo>
                    <a:pt x="1404685" y="116994"/>
                  </a:lnTo>
                  <a:lnTo>
                    <a:pt x="1363034" y="100454"/>
                  </a:lnTo>
                  <a:lnTo>
                    <a:pt x="1320876" y="85113"/>
                  </a:lnTo>
                  <a:lnTo>
                    <a:pt x="1278238" y="70986"/>
                  </a:lnTo>
                  <a:lnTo>
                    <a:pt x="1235144" y="58090"/>
                  </a:lnTo>
                  <a:lnTo>
                    <a:pt x="1191620" y="46440"/>
                  </a:lnTo>
                  <a:lnTo>
                    <a:pt x="1147692" y="36052"/>
                  </a:lnTo>
                  <a:lnTo>
                    <a:pt x="1103386" y="26942"/>
                  </a:lnTo>
                  <a:lnTo>
                    <a:pt x="1058728" y="19125"/>
                  </a:lnTo>
                  <a:lnTo>
                    <a:pt x="1013743" y="12618"/>
                  </a:lnTo>
                  <a:lnTo>
                    <a:pt x="968456" y="7436"/>
                  </a:lnTo>
                  <a:lnTo>
                    <a:pt x="922895" y="3595"/>
                  </a:lnTo>
                  <a:lnTo>
                    <a:pt x="877083" y="1111"/>
                  </a:lnTo>
                  <a:lnTo>
                    <a:pt x="831047" y="0"/>
                  </a:lnTo>
                  <a:close/>
                </a:path>
              </a:pathLst>
            </a:custGeom>
            <a:solidFill>
              <a:srgbClr val="7C4BA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39" name="object 39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4281" y="1346291"/>
              <a:ext cx="2513137" cy="34658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12204" y="1818335"/>
            <a:ext cx="336486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140" b="1">
                <a:solidFill>
                  <a:srgbClr val="FFFFFF"/>
                </a:solidFill>
                <a:latin typeface="Calibri"/>
                <a:cs typeface="Calibri"/>
              </a:rPr>
              <a:t>Увеличенное </a:t>
            </a:r>
            <a:r>
              <a:rPr dirty="0" sz="2100" spc="145" b="1">
                <a:solidFill>
                  <a:srgbClr val="FFFFFF"/>
                </a:solidFill>
                <a:latin typeface="Calibri"/>
                <a:cs typeface="Calibri"/>
              </a:rPr>
              <a:t>количество </a:t>
            </a:r>
            <a:r>
              <a:rPr dirty="0" sz="2100" spc="160" b="1">
                <a:solidFill>
                  <a:srgbClr val="FFFFFF"/>
                </a:solidFill>
                <a:latin typeface="Calibri"/>
                <a:cs typeface="Calibri"/>
              </a:rPr>
              <a:t>точек</a:t>
            </a:r>
            <a:r>
              <a:rPr dirty="0" sz="210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05" b="1">
                <a:solidFill>
                  <a:srgbClr val="FFFFFF"/>
                </a:solidFill>
                <a:latin typeface="Calibri"/>
                <a:cs typeface="Calibri"/>
              </a:rPr>
              <a:t>прижима.</a:t>
            </a:r>
            <a:endParaRPr sz="2100">
              <a:latin typeface="Calibri"/>
              <a:cs typeface="Calibri"/>
            </a:endParaRPr>
          </a:p>
          <a:p>
            <a:pPr marL="12700" marR="1341120">
              <a:lnSpc>
                <a:spcPct val="100000"/>
              </a:lnSpc>
            </a:pPr>
            <a:r>
              <a:rPr dirty="0" sz="2100" spc="130" b="1">
                <a:solidFill>
                  <a:srgbClr val="00A9EA"/>
                </a:solidFill>
                <a:latin typeface="Calibri"/>
                <a:cs typeface="Calibri"/>
              </a:rPr>
              <a:t>Повышенная </a:t>
            </a:r>
            <a:r>
              <a:rPr dirty="0" sz="2100" spc="155" b="1">
                <a:solidFill>
                  <a:srgbClr val="00A9EA"/>
                </a:solidFill>
                <a:latin typeface="Calibri"/>
                <a:cs typeface="Calibri"/>
              </a:rPr>
              <a:t>герметичность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5195" y="1363383"/>
              <a:ext cx="2041220" cy="31918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204" y="1818335"/>
            <a:ext cx="299402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Капролоновые </a:t>
            </a:r>
            <a:r>
              <a:rPr dirty="0" spc="160"/>
              <a:t>ответные</a:t>
            </a:r>
            <a:r>
              <a:rPr dirty="0" spc="110"/>
              <a:t> </a:t>
            </a:r>
            <a:r>
              <a:rPr dirty="0" spc="90"/>
              <a:t>планки. </a:t>
            </a:r>
            <a:r>
              <a:rPr dirty="0" spc="165">
                <a:solidFill>
                  <a:srgbClr val="04A8E2"/>
                </a:solidFill>
              </a:rPr>
              <a:t>Плавность</a:t>
            </a:r>
            <a:r>
              <a:rPr dirty="0" spc="130">
                <a:solidFill>
                  <a:srgbClr val="04A8E2"/>
                </a:solidFill>
              </a:rPr>
              <a:t> </a:t>
            </a:r>
            <a:r>
              <a:rPr dirty="0" spc="150">
                <a:solidFill>
                  <a:srgbClr val="04A8E2"/>
                </a:solidFill>
              </a:rPr>
              <a:t>хода</a:t>
            </a:r>
            <a:r>
              <a:rPr dirty="0" spc="130">
                <a:solidFill>
                  <a:srgbClr val="04A8E2"/>
                </a:solidFill>
              </a:rPr>
              <a:t> </a:t>
            </a:r>
            <a:r>
              <a:rPr dirty="0" spc="125">
                <a:solidFill>
                  <a:srgbClr val="04A8E2"/>
                </a:solidFill>
              </a:rPr>
              <a:t>ручки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264650" cy="5143500"/>
            <a:chOff x="0" y="0"/>
            <a:chExt cx="926465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86718" y="2727185"/>
              <a:ext cx="2734310" cy="1049020"/>
            </a:xfrm>
            <a:custGeom>
              <a:avLst/>
              <a:gdLst/>
              <a:ahLst/>
              <a:cxnLst/>
              <a:rect l="l" t="t" r="r" b="b"/>
              <a:pathLst>
                <a:path w="2734309" h="1049020">
                  <a:moveTo>
                    <a:pt x="2733941" y="0"/>
                  </a:moveTo>
                  <a:lnTo>
                    <a:pt x="0" y="0"/>
                  </a:lnTo>
                  <a:lnTo>
                    <a:pt x="0" y="191249"/>
                  </a:lnTo>
                  <a:lnTo>
                    <a:pt x="236550" y="191249"/>
                  </a:lnTo>
                  <a:lnTo>
                    <a:pt x="236550" y="893521"/>
                  </a:lnTo>
                  <a:lnTo>
                    <a:pt x="345490" y="893521"/>
                  </a:lnTo>
                  <a:lnTo>
                    <a:pt x="345490" y="191249"/>
                  </a:lnTo>
                  <a:lnTo>
                    <a:pt x="774522" y="191249"/>
                  </a:lnTo>
                  <a:lnTo>
                    <a:pt x="774522" y="1048423"/>
                  </a:lnTo>
                  <a:lnTo>
                    <a:pt x="883462" y="1048423"/>
                  </a:lnTo>
                  <a:lnTo>
                    <a:pt x="883462" y="191249"/>
                  </a:lnTo>
                  <a:lnTo>
                    <a:pt x="1312494" y="191249"/>
                  </a:lnTo>
                  <a:lnTo>
                    <a:pt x="1312494" y="893521"/>
                  </a:lnTo>
                  <a:lnTo>
                    <a:pt x="1421434" y="893521"/>
                  </a:lnTo>
                  <a:lnTo>
                    <a:pt x="1421434" y="191249"/>
                  </a:lnTo>
                  <a:lnTo>
                    <a:pt x="1850466" y="191249"/>
                  </a:lnTo>
                  <a:lnTo>
                    <a:pt x="1850466" y="705802"/>
                  </a:lnTo>
                  <a:lnTo>
                    <a:pt x="1959406" y="705802"/>
                  </a:lnTo>
                  <a:lnTo>
                    <a:pt x="1959406" y="191249"/>
                  </a:lnTo>
                  <a:lnTo>
                    <a:pt x="2388451" y="191249"/>
                  </a:lnTo>
                  <a:lnTo>
                    <a:pt x="2388451" y="893521"/>
                  </a:lnTo>
                  <a:lnTo>
                    <a:pt x="2497391" y="893521"/>
                  </a:lnTo>
                  <a:lnTo>
                    <a:pt x="2497391" y="191249"/>
                  </a:lnTo>
                  <a:lnTo>
                    <a:pt x="2733941" y="191249"/>
                  </a:lnTo>
                  <a:lnTo>
                    <a:pt x="2733941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223268" y="1598701"/>
              <a:ext cx="2261235" cy="1091565"/>
            </a:xfrm>
            <a:custGeom>
              <a:avLst/>
              <a:gdLst/>
              <a:ahLst/>
              <a:cxnLst/>
              <a:rect l="l" t="t" r="r" b="b"/>
              <a:pathLst>
                <a:path w="2261234" h="1091564">
                  <a:moveTo>
                    <a:pt x="2260841" y="0"/>
                  </a:moveTo>
                  <a:lnTo>
                    <a:pt x="0" y="0"/>
                  </a:lnTo>
                  <a:lnTo>
                    <a:pt x="0" y="1091133"/>
                  </a:lnTo>
                  <a:lnTo>
                    <a:pt x="2260841" y="1091133"/>
                  </a:lnTo>
                  <a:lnTo>
                    <a:pt x="2260841" y="0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23255" y="1289253"/>
              <a:ext cx="2261235" cy="309880"/>
            </a:xfrm>
            <a:custGeom>
              <a:avLst/>
              <a:gdLst/>
              <a:ahLst/>
              <a:cxnLst/>
              <a:rect l="l" t="t" r="r" b="b"/>
              <a:pathLst>
                <a:path w="2261234" h="309880">
                  <a:moveTo>
                    <a:pt x="1932393" y="0"/>
                  </a:moveTo>
                  <a:lnTo>
                    <a:pt x="318960" y="0"/>
                  </a:lnTo>
                  <a:lnTo>
                    <a:pt x="0" y="309435"/>
                  </a:lnTo>
                  <a:lnTo>
                    <a:pt x="2260841" y="309435"/>
                  </a:lnTo>
                  <a:lnTo>
                    <a:pt x="1932393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61558" y="1889569"/>
              <a:ext cx="600710" cy="509905"/>
            </a:xfrm>
            <a:custGeom>
              <a:avLst/>
              <a:gdLst/>
              <a:ahLst/>
              <a:cxnLst/>
              <a:rect l="l" t="t" r="r" b="b"/>
              <a:pathLst>
                <a:path w="600710" h="509905">
                  <a:moveTo>
                    <a:pt x="276694" y="0"/>
                  </a:moveTo>
                  <a:lnTo>
                    <a:pt x="0" y="0"/>
                  </a:lnTo>
                  <a:lnTo>
                    <a:pt x="0" y="504126"/>
                  </a:lnTo>
                  <a:lnTo>
                    <a:pt x="276694" y="504126"/>
                  </a:lnTo>
                  <a:lnTo>
                    <a:pt x="276694" y="0"/>
                  </a:lnTo>
                  <a:close/>
                </a:path>
                <a:path w="600710" h="509905">
                  <a:moveTo>
                    <a:pt x="600392" y="12"/>
                  </a:moveTo>
                  <a:lnTo>
                    <a:pt x="323697" y="12"/>
                  </a:lnTo>
                  <a:lnTo>
                    <a:pt x="323697" y="509562"/>
                  </a:lnTo>
                  <a:lnTo>
                    <a:pt x="600392" y="509562"/>
                  </a:lnTo>
                  <a:lnTo>
                    <a:pt x="600392" y="12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33987" y="1871217"/>
              <a:ext cx="645795" cy="546100"/>
            </a:xfrm>
            <a:custGeom>
              <a:avLst/>
              <a:gdLst/>
              <a:ahLst/>
              <a:cxnLst/>
              <a:rect l="l" t="t" r="r" b="b"/>
              <a:pathLst>
                <a:path w="645795" h="546100">
                  <a:moveTo>
                    <a:pt x="315379" y="0"/>
                  </a:moveTo>
                  <a:lnTo>
                    <a:pt x="277164" y="0"/>
                  </a:lnTo>
                  <a:lnTo>
                    <a:pt x="277164" y="41910"/>
                  </a:lnTo>
                  <a:lnTo>
                    <a:pt x="277164" y="499110"/>
                  </a:lnTo>
                  <a:lnTo>
                    <a:pt x="38214" y="499110"/>
                  </a:lnTo>
                  <a:lnTo>
                    <a:pt x="38214" y="41910"/>
                  </a:lnTo>
                  <a:lnTo>
                    <a:pt x="277164" y="41910"/>
                  </a:lnTo>
                  <a:lnTo>
                    <a:pt x="277164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499110"/>
                  </a:lnTo>
                  <a:lnTo>
                    <a:pt x="0" y="546100"/>
                  </a:lnTo>
                  <a:lnTo>
                    <a:pt x="315379" y="546100"/>
                  </a:lnTo>
                  <a:lnTo>
                    <a:pt x="315379" y="499237"/>
                  </a:lnTo>
                  <a:lnTo>
                    <a:pt x="315379" y="499110"/>
                  </a:lnTo>
                  <a:lnTo>
                    <a:pt x="315379" y="41910"/>
                  </a:lnTo>
                  <a:lnTo>
                    <a:pt x="315379" y="0"/>
                  </a:lnTo>
                  <a:close/>
                </a:path>
                <a:path w="645795" h="546100">
                  <a:moveTo>
                    <a:pt x="645680" y="0"/>
                  </a:moveTo>
                  <a:lnTo>
                    <a:pt x="607466" y="0"/>
                  </a:lnTo>
                  <a:lnTo>
                    <a:pt x="607466" y="46990"/>
                  </a:lnTo>
                  <a:lnTo>
                    <a:pt x="607466" y="499110"/>
                  </a:lnTo>
                  <a:lnTo>
                    <a:pt x="368515" y="499110"/>
                  </a:lnTo>
                  <a:lnTo>
                    <a:pt x="368515" y="46990"/>
                  </a:lnTo>
                  <a:lnTo>
                    <a:pt x="607466" y="46990"/>
                  </a:lnTo>
                  <a:lnTo>
                    <a:pt x="607466" y="0"/>
                  </a:lnTo>
                  <a:lnTo>
                    <a:pt x="330301" y="0"/>
                  </a:lnTo>
                  <a:lnTo>
                    <a:pt x="330301" y="46990"/>
                  </a:lnTo>
                  <a:lnTo>
                    <a:pt x="330301" y="499110"/>
                  </a:lnTo>
                  <a:lnTo>
                    <a:pt x="330301" y="546100"/>
                  </a:lnTo>
                  <a:lnTo>
                    <a:pt x="645680" y="546100"/>
                  </a:lnTo>
                  <a:lnTo>
                    <a:pt x="645680" y="499237"/>
                  </a:lnTo>
                  <a:lnTo>
                    <a:pt x="645680" y="499110"/>
                  </a:lnTo>
                  <a:lnTo>
                    <a:pt x="645680" y="46990"/>
                  </a:lnTo>
                  <a:lnTo>
                    <a:pt x="645680" y="46863"/>
                  </a:lnTo>
                  <a:lnTo>
                    <a:pt x="645680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55270" y="1889569"/>
              <a:ext cx="276860" cy="504190"/>
            </a:xfrm>
            <a:custGeom>
              <a:avLst/>
              <a:gdLst/>
              <a:ahLst/>
              <a:cxnLst/>
              <a:rect l="l" t="t" r="r" b="b"/>
              <a:pathLst>
                <a:path w="276859" h="504189">
                  <a:moveTo>
                    <a:pt x="276694" y="0"/>
                  </a:moveTo>
                  <a:lnTo>
                    <a:pt x="0" y="0"/>
                  </a:lnTo>
                  <a:lnTo>
                    <a:pt x="0" y="504126"/>
                  </a:lnTo>
                  <a:lnTo>
                    <a:pt x="276694" y="504126"/>
                  </a:lnTo>
                  <a:lnTo>
                    <a:pt x="276694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27698" y="1871217"/>
              <a:ext cx="315595" cy="546100"/>
            </a:xfrm>
            <a:custGeom>
              <a:avLst/>
              <a:gdLst/>
              <a:ahLst/>
              <a:cxnLst/>
              <a:rect l="l" t="t" r="r" b="b"/>
              <a:pathLst>
                <a:path w="315595" h="546100">
                  <a:moveTo>
                    <a:pt x="315379" y="0"/>
                  </a:moveTo>
                  <a:lnTo>
                    <a:pt x="277164" y="0"/>
                  </a:lnTo>
                  <a:lnTo>
                    <a:pt x="277164" y="41910"/>
                  </a:lnTo>
                  <a:lnTo>
                    <a:pt x="277164" y="499110"/>
                  </a:lnTo>
                  <a:lnTo>
                    <a:pt x="38214" y="499110"/>
                  </a:lnTo>
                  <a:lnTo>
                    <a:pt x="38214" y="41910"/>
                  </a:lnTo>
                  <a:lnTo>
                    <a:pt x="277164" y="41910"/>
                  </a:lnTo>
                  <a:lnTo>
                    <a:pt x="277164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499110"/>
                  </a:lnTo>
                  <a:lnTo>
                    <a:pt x="0" y="546100"/>
                  </a:lnTo>
                  <a:lnTo>
                    <a:pt x="315379" y="546100"/>
                  </a:lnTo>
                  <a:lnTo>
                    <a:pt x="315379" y="499237"/>
                  </a:lnTo>
                  <a:lnTo>
                    <a:pt x="315379" y="499110"/>
                  </a:lnTo>
                  <a:lnTo>
                    <a:pt x="315379" y="41910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0864" y="1695221"/>
              <a:ext cx="4833785" cy="269591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561751" y="4701685"/>
              <a:ext cx="4582795" cy="304800"/>
            </a:xfrm>
            <a:custGeom>
              <a:avLst/>
              <a:gdLst/>
              <a:ahLst/>
              <a:cxnLst/>
              <a:rect l="l" t="t" r="r" b="b"/>
              <a:pathLst>
                <a:path w="4582795" h="304800">
                  <a:moveTo>
                    <a:pt x="0" y="0"/>
                  </a:moveTo>
                  <a:lnTo>
                    <a:pt x="57382" y="1062"/>
                  </a:lnTo>
                  <a:lnTo>
                    <a:pt x="110952" y="4149"/>
                  </a:lnTo>
                  <a:lnTo>
                    <a:pt x="160991" y="9110"/>
                  </a:lnTo>
                  <a:lnTo>
                    <a:pt x="207783" y="15796"/>
                  </a:lnTo>
                  <a:lnTo>
                    <a:pt x="251608" y="24057"/>
                  </a:lnTo>
                  <a:lnTo>
                    <a:pt x="292751" y="33743"/>
                  </a:lnTo>
                  <a:lnTo>
                    <a:pt x="331492" y="44703"/>
                  </a:lnTo>
                  <a:lnTo>
                    <a:pt x="368115" y="56788"/>
                  </a:lnTo>
                  <a:lnTo>
                    <a:pt x="436137" y="83732"/>
                  </a:lnTo>
                  <a:lnTo>
                    <a:pt x="499074" y="113376"/>
                  </a:lnTo>
                  <a:lnTo>
                    <a:pt x="559186" y="144520"/>
                  </a:lnTo>
                  <a:lnTo>
                    <a:pt x="588889" y="160279"/>
                  </a:lnTo>
                  <a:lnTo>
                    <a:pt x="618734" y="175963"/>
                  </a:lnTo>
                  <a:lnTo>
                    <a:pt x="679976" y="206507"/>
                  </a:lnTo>
                  <a:lnTo>
                    <a:pt x="745172" y="234951"/>
                  </a:lnTo>
                  <a:lnTo>
                    <a:pt x="816581" y="260096"/>
                  </a:lnTo>
                  <a:lnTo>
                    <a:pt x="855322" y="271056"/>
                  </a:lnTo>
                  <a:lnTo>
                    <a:pt x="896463" y="280742"/>
                  </a:lnTo>
                  <a:lnTo>
                    <a:pt x="940288" y="289003"/>
                  </a:lnTo>
                  <a:lnTo>
                    <a:pt x="987078" y="295689"/>
                  </a:lnTo>
                  <a:lnTo>
                    <a:pt x="1037117" y="300650"/>
                  </a:lnTo>
                  <a:lnTo>
                    <a:pt x="1090685" y="303737"/>
                  </a:lnTo>
                  <a:lnTo>
                    <a:pt x="1148067" y="304800"/>
                  </a:lnTo>
                  <a:lnTo>
                    <a:pt x="1205451" y="303737"/>
                  </a:lnTo>
                  <a:lnTo>
                    <a:pt x="1259022" y="300650"/>
                  </a:lnTo>
                  <a:lnTo>
                    <a:pt x="1309062" y="295689"/>
                  </a:lnTo>
                  <a:lnTo>
                    <a:pt x="1355855" y="289003"/>
                  </a:lnTo>
                  <a:lnTo>
                    <a:pt x="1399681" y="280742"/>
                  </a:lnTo>
                  <a:lnTo>
                    <a:pt x="1440824" y="271056"/>
                  </a:lnTo>
                  <a:lnTo>
                    <a:pt x="1479567" y="260096"/>
                  </a:lnTo>
                  <a:lnTo>
                    <a:pt x="1516191" y="248011"/>
                  </a:lnTo>
                  <a:lnTo>
                    <a:pt x="1584214" y="221067"/>
                  </a:lnTo>
                  <a:lnTo>
                    <a:pt x="1647153" y="191423"/>
                  </a:lnTo>
                  <a:lnTo>
                    <a:pt x="1707267" y="160279"/>
                  </a:lnTo>
                  <a:lnTo>
                    <a:pt x="1736972" y="144520"/>
                  </a:lnTo>
                  <a:lnTo>
                    <a:pt x="1766817" y="128836"/>
                  </a:lnTo>
                  <a:lnTo>
                    <a:pt x="1828061" y="98292"/>
                  </a:lnTo>
                  <a:lnTo>
                    <a:pt x="1893260" y="69848"/>
                  </a:lnTo>
                  <a:lnTo>
                    <a:pt x="1964672" y="44703"/>
                  </a:lnTo>
                  <a:lnTo>
                    <a:pt x="2003415" y="33743"/>
                  </a:lnTo>
                  <a:lnTo>
                    <a:pt x="2044558" y="24057"/>
                  </a:lnTo>
                  <a:lnTo>
                    <a:pt x="2088384" y="15796"/>
                  </a:lnTo>
                  <a:lnTo>
                    <a:pt x="2135177" y="9110"/>
                  </a:lnTo>
                  <a:lnTo>
                    <a:pt x="2185217" y="4149"/>
                  </a:lnTo>
                  <a:lnTo>
                    <a:pt x="2238788" y="1062"/>
                  </a:lnTo>
                  <a:lnTo>
                    <a:pt x="2296172" y="0"/>
                  </a:lnTo>
                  <a:lnTo>
                    <a:pt x="2353559" y="1062"/>
                  </a:lnTo>
                  <a:lnTo>
                    <a:pt x="2407132" y="4149"/>
                  </a:lnTo>
                  <a:lnTo>
                    <a:pt x="2457175" y="9110"/>
                  </a:lnTo>
                  <a:lnTo>
                    <a:pt x="2503969" y="15796"/>
                  </a:lnTo>
                  <a:lnTo>
                    <a:pt x="2547798" y="24057"/>
                  </a:lnTo>
                  <a:lnTo>
                    <a:pt x="2588943" y="33743"/>
                  </a:lnTo>
                  <a:lnTo>
                    <a:pt x="2627687" y="44703"/>
                  </a:lnTo>
                  <a:lnTo>
                    <a:pt x="2664313" y="56788"/>
                  </a:lnTo>
                  <a:lnTo>
                    <a:pt x="2732339" y="83732"/>
                  </a:lnTo>
                  <a:lnTo>
                    <a:pt x="2795280" y="113376"/>
                  </a:lnTo>
                  <a:lnTo>
                    <a:pt x="2855398" y="144520"/>
                  </a:lnTo>
                  <a:lnTo>
                    <a:pt x="2885103" y="160279"/>
                  </a:lnTo>
                  <a:lnTo>
                    <a:pt x="2914950" y="175963"/>
                  </a:lnTo>
                  <a:lnTo>
                    <a:pt x="2976197" y="206507"/>
                  </a:lnTo>
                  <a:lnTo>
                    <a:pt x="3041398" y="234951"/>
                  </a:lnTo>
                  <a:lnTo>
                    <a:pt x="3112814" y="260096"/>
                  </a:lnTo>
                  <a:lnTo>
                    <a:pt x="3151558" y="271056"/>
                  </a:lnTo>
                  <a:lnTo>
                    <a:pt x="3192703" y="280742"/>
                  </a:lnTo>
                  <a:lnTo>
                    <a:pt x="3236531" y="289003"/>
                  </a:lnTo>
                  <a:lnTo>
                    <a:pt x="3283326" y="295689"/>
                  </a:lnTo>
                  <a:lnTo>
                    <a:pt x="3333368" y="300650"/>
                  </a:lnTo>
                  <a:lnTo>
                    <a:pt x="3386942" y="303737"/>
                  </a:lnTo>
                  <a:lnTo>
                    <a:pt x="3444328" y="304800"/>
                  </a:lnTo>
                  <a:lnTo>
                    <a:pt x="3501715" y="303737"/>
                  </a:lnTo>
                  <a:lnTo>
                    <a:pt x="3555288" y="300650"/>
                  </a:lnTo>
                  <a:lnTo>
                    <a:pt x="3605331" y="295689"/>
                  </a:lnTo>
                  <a:lnTo>
                    <a:pt x="3652125" y="289003"/>
                  </a:lnTo>
                  <a:lnTo>
                    <a:pt x="3695954" y="280742"/>
                  </a:lnTo>
                  <a:lnTo>
                    <a:pt x="3737099" y="271056"/>
                  </a:lnTo>
                  <a:lnTo>
                    <a:pt x="3775843" y="260096"/>
                  </a:lnTo>
                  <a:lnTo>
                    <a:pt x="3812469" y="248011"/>
                  </a:lnTo>
                  <a:lnTo>
                    <a:pt x="3880495" y="221067"/>
                  </a:lnTo>
                  <a:lnTo>
                    <a:pt x="3943437" y="191423"/>
                  </a:lnTo>
                  <a:lnTo>
                    <a:pt x="4003554" y="160279"/>
                  </a:lnTo>
                  <a:lnTo>
                    <a:pt x="4033259" y="144520"/>
                  </a:lnTo>
                  <a:lnTo>
                    <a:pt x="4063106" y="128836"/>
                  </a:lnTo>
                  <a:lnTo>
                    <a:pt x="4124353" y="98292"/>
                  </a:lnTo>
                  <a:lnTo>
                    <a:pt x="4189554" y="69848"/>
                  </a:lnTo>
                  <a:lnTo>
                    <a:pt x="4260970" y="44703"/>
                  </a:lnTo>
                  <a:lnTo>
                    <a:pt x="4299714" y="33743"/>
                  </a:lnTo>
                  <a:lnTo>
                    <a:pt x="4340859" y="24057"/>
                  </a:lnTo>
                  <a:lnTo>
                    <a:pt x="4384688" y="15796"/>
                  </a:lnTo>
                  <a:lnTo>
                    <a:pt x="4431482" y="9110"/>
                  </a:lnTo>
                  <a:lnTo>
                    <a:pt x="4481525" y="4149"/>
                  </a:lnTo>
                  <a:lnTo>
                    <a:pt x="4535098" y="1062"/>
                  </a:lnTo>
                  <a:lnTo>
                    <a:pt x="4582248" y="189"/>
                  </a:lnTo>
                </a:path>
              </a:pathLst>
            </a:custGeom>
            <a:ln w="241300">
              <a:solidFill>
                <a:srgbClr val="5129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12204" y="1769821"/>
            <a:ext cx="3441065" cy="1305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Гальваника</a:t>
            </a:r>
            <a:r>
              <a:rPr dirty="0" spc="125"/>
              <a:t> </a:t>
            </a:r>
            <a:r>
              <a:rPr dirty="0" spc="195"/>
              <a:t>на</a:t>
            </a:r>
            <a:r>
              <a:rPr dirty="0" spc="130"/>
              <a:t> </a:t>
            </a:r>
            <a:r>
              <a:rPr dirty="0" spc="300"/>
              <a:t>40%</a:t>
            </a:r>
            <a:r>
              <a:rPr dirty="0" spc="130"/>
              <a:t> </a:t>
            </a:r>
            <a:r>
              <a:rPr dirty="0" spc="95"/>
              <a:t>выше </a:t>
            </a:r>
            <a:r>
              <a:rPr dirty="0" spc="340"/>
              <a:t>ГОСТа</a:t>
            </a:r>
            <a:r>
              <a:rPr dirty="0" spc="114"/>
              <a:t> </a:t>
            </a:r>
            <a:r>
              <a:rPr dirty="0" spc="135"/>
              <a:t>по</a:t>
            </a:r>
            <a:r>
              <a:rPr dirty="0" spc="114"/>
              <a:t> </a:t>
            </a:r>
            <a:r>
              <a:rPr dirty="0" spc="235"/>
              <a:t>5 </a:t>
            </a:r>
            <a:r>
              <a:rPr dirty="0" spc="140"/>
              <a:t>(максимальному)</a:t>
            </a:r>
            <a:r>
              <a:rPr dirty="0" spc="135"/>
              <a:t> </a:t>
            </a:r>
            <a:r>
              <a:rPr dirty="0" spc="155"/>
              <a:t>классу. </a:t>
            </a:r>
            <a:r>
              <a:rPr dirty="0" spc="165">
                <a:solidFill>
                  <a:srgbClr val="04A8E2"/>
                </a:solidFill>
              </a:rPr>
              <a:t>Коррозиеустойчивость</a:t>
            </a:r>
          </a:p>
        </p:txBody>
      </p:sp>
      <p:sp>
        <p:nvSpPr>
          <p:cNvPr id="16" name="object 16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870052" y="558634"/>
            <a:ext cx="4274185" cy="4585335"/>
          </a:xfrm>
          <a:custGeom>
            <a:avLst/>
            <a:gdLst/>
            <a:ahLst/>
            <a:cxnLst/>
            <a:rect l="l" t="t" r="r" b="b"/>
            <a:pathLst>
              <a:path w="4274184" h="4585335">
                <a:moveTo>
                  <a:pt x="0" y="4584865"/>
                </a:moveTo>
                <a:lnTo>
                  <a:pt x="4274179" y="4584865"/>
                </a:lnTo>
                <a:lnTo>
                  <a:pt x="4274179" y="0"/>
                </a:lnTo>
                <a:lnTo>
                  <a:pt x="0" y="0"/>
                </a:lnTo>
                <a:lnTo>
                  <a:pt x="0" y="4584865"/>
                </a:lnTo>
                <a:close/>
              </a:path>
            </a:pathLst>
          </a:custGeom>
          <a:solidFill>
            <a:srgbClr val="7C4BA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098757" y="764247"/>
            <a:ext cx="30784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45" b="1">
                <a:solidFill>
                  <a:srgbClr val="FFFFFF"/>
                </a:solidFill>
                <a:latin typeface="Calibri"/>
                <a:cs typeface="Calibri"/>
              </a:rPr>
              <a:t>Европейский</a:t>
            </a:r>
            <a:r>
              <a:rPr dirty="0" sz="18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комплект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минимально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допустимой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комплектации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7995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892756" y="2342388"/>
            <a:ext cx="2679700" cy="2801620"/>
            <a:chOff x="1892756" y="2342388"/>
            <a:chExt cx="2679700" cy="2801620"/>
          </a:xfrm>
        </p:grpSpPr>
        <p:sp>
          <p:nvSpPr>
            <p:cNvPr id="6" name="object 6" descr=""/>
            <p:cNvSpPr/>
            <p:nvPr/>
          </p:nvSpPr>
          <p:spPr>
            <a:xfrm>
              <a:off x="2871813" y="2441223"/>
              <a:ext cx="1700530" cy="1939925"/>
            </a:xfrm>
            <a:custGeom>
              <a:avLst/>
              <a:gdLst/>
              <a:ahLst/>
              <a:cxnLst/>
              <a:rect l="l" t="t" r="r" b="b"/>
              <a:pathLst>
                <a:path w="1700529" h="1939925">
                  <a:moveTo>
                    <a:pt x="1669273" y="0"/>
                  </a:moveTo>
                  <a:lnTo>
                    <a:pt x="1627050" y="2984"/>
                  </a:lnTo>
                  <a:lnTo>
                    <a:pt x="1585014" y="9458"/>
                  </a:lnTo>
                  <a:lnTo>
                    <a:pt x="1543291" y="19507"/>
                  </a:lnTo>
                  <a:lnTo>
                    <a:pt x="0" y="316483"/>
                  </a:lnTo>
                  <a:lnTo>
                    <a:pt x="503516" y="1939797"/>
                  </a:lnTo>
                  <a:lnTo>
                    <a:pt x="1700187" y="1597886"/>
                  </a:lnTo>
                  <a:lnTo>
                    <a:pt x="1700187" y="307"/>
                  </a:lnTo>
                  <a:lnTo>
                    <a:pt x="1669273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756" y="2342388"/>
              <a:ext cx="2036724" cy="280111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0"/>
            <a:ext cx="9144000" cy="4988560"/>
            <a:chOff x="0" y="0"/>
            <a:chExt cx="9144000" cy="4988560"/>
          </a:xfrm>
        </p:grpSpPr>
        <p:sp>
          <p:nvSpPr>
            <p:cNvPr id="9" name="object 9" descr=""/>
            <p:cNvSpPr/>
            <p:nvPr/>
          </p:nvSpPr>
          <p:spPr>
            <a:xfrm>
              <a:off x="7443812" y="2441223"/>
              <a:ext cx="1700530" cy="1939925"/>
            </a:xfrm>
            <a:custGeom>
              <a:avLst/>
              <a:gdLst/>
              <a:ahLst/>
              <a:cxnLst/>
              <a:rect l="l" t="t" r="r" b="b"/>
              <a:pathLst>
                <a:path w="1700529" h="1939925">
                  <a:moveTo>
                    <a:pt x="1669273" y="0"/>
                  </a:moveTo>
                  <a:lnTo>
                    <a:pt x="1627050" y="2984"/>
                  </a:lnTo>
                  <a:lnTo>
                    <a:pt x="1585014" y="9458"/>
                  </a:lnTo>
                  <a:lnTo>
                    <a:pt x="1543291" y="19507"/>
                  </a:lnTo>
                  <a:lnTo>
                    <a:pt x="0" y="316483"/>
                  </a:lnTo>
                  <a:lnTo>
                    <a:pt x="503516" y="1939797"/>
                  </a:lnTo>
                  <a:lnTo>
                    <a:pt x="1700187" y="1597886"/>
                  </a:lnTo>
                  <a:lnTo>
                    <a:pt x="1700187" y="307"/>
                  </a:lnTo>
                  <a:lnTo>
                    <a:pt x="1669273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1300" y="2342388"/>
              <a:ext cx="1910181" cy="26458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12204" y="764247"/>
            <a:ext cx="24536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FFFFFF"/>
                </a:solidFill>
                <a:latin typeface="Calibri"/>
                <a:cs typeface="Calibri"/>
              </a:rPr>
              <a:t>Комплект</a:t>
            </a:r>
            <a:r>
              <a:rPr dirty="0" sz="18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фурнитуры </a:t>
            </a:r>
            <a:r>
              <a:rPr dirty="0" sz="1800" spc="290" b="1">
                <a:solidFill>
                  <a:srgbClr val="00A8E7"/>
                </a:solidFill>
                <a:latin typeface="Calibri"/>
                <a:cs typeface="Calibri"/>
              </a:rPr>
              <a:t>ФУТУРУСС</a:t>
            </a:r>
            <a:r>
              <a:rPr dirty="0" sz="1800" spc="95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FFFFFF"/>
                </a:solidFill>
                <a:latin typeface="Calibri"/>
                <a:cs typeface="Calibri"/>
              </a:rPr>
              <a:t>полном </a:t>
            </a:r>
            <a:r>
              <a:rPr dirty="0" sz="1800" spc="125" b="1">
                <a:solidFill>
                  <a:srgbClr val="FFFFFF"/>
                </a:solidFill>
                <a:latin typeface="Calibri"/>
                <a:cs typeface="Calibri"/>
              </a:rPr>
              <a:t>фарше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2204" y="2039339"/>
            <a:ext cx="1176020" cy="4552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800" spc="505" b="1">
                <a:solidFill>
                  <a:srgbClr val="FFFFFF"/>
                </a:solidFill>
                <a:latin typeface="Calibri"/>
                <a:cs typeface="Calibri"/>
              </a:rPr>
              <a:t>ЦЕНА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92153" y="2071542"/>
            <a:ext cx="1189355" cy="11544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5400">
              <a:lnSpc>
                <a:spcPts val="3235"/>
              </a:lnSpc>
              <a:spcBef>
                <a:spcPts val="114"/>
              </a:spcBef>
            </a:pPr>
            <a:r>
              <a:rPr dirty="0" sz="2800" spc="505" b="1">
                <a:solidFill>
                  <a:srgbClr val="FFFFFF"/>
                </a:solidFill>
                <a:latin typeface="Calibri"/>
                <a:cs typeface="Calibri"/>
              </a:rPr>
              <a:t>ЦЕНА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5635"/>
              </a:lnSpc>
            </a:pPr>
            <a:r>
              <a:rPr dirty="0" sz="4800" spc="-420">
                <a:solidFill>
                  <a:srgbClr val="E30613"/>
                </a:solidFill>
                <a:latin typeface="Arial Black"/>
                <a:cs typeface="Arial Black"/>
              </a:rPr>
              <a:t>х</a:t>
            </a:r>
            <a:r>
              <a:rPr dirty="0" sz="4800" spc="-254">
                <a:solidFill>
                  <a:srgbClr val="E30613"/>
                </a:solidFill>
                <a:latin typeface="Arial Black"/>
                <a:cs typeface="Arial Black"/>
              </a:rPr>
              <a:t> </a:t>
            </a:r>
            <a:r>
              <a:rPr dirty="0" sz="4800" spc="-50">
                <a:solidFill>
                  <a:srgbClr val="E30613"/>
                </a:solidFill>
                <a:latin typeface="Arial Black"/>
                <a:cs typeface="Arial Black"/>
              </a:rPr>
              <a:t>2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5086" y="2524975"/>
            <a:ext cx="5626100" cy="148844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dirty="0" sz="3600" spc="370" b="1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dirty="0" sz="3600" spc="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204" b="1">
                <a:solidFill>
                  <a:srgbClr val="FFFFFF"/>
                </a:solidFill>
                <a:latin typeface="Calibri"/>
                <a:cs typeface="Calibri"/>
              </a:rPr>
              <a:t>уменьшить </a:t>
            </a:r>
            <a:r>
              <a:rPr dirty="0" sz="3600" spc="335" b="1">
                <a:solidFill>
                  <a:srgbClr val="FFFFFF"/>
                </a:solidFill>
                <a:latin typeface="Calibri"/>
                <a:cs typeface="Calibri"/>
              </a:rPr>
              <a:t>себестоимость</a:t>
            </a:r>
            <a:r>
              <a:rPr dirty="0" sz="3600" spc="2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240" b="1">
                <a:solidFill>
                  <a:srgbClr val="FFFFFF"/>
                </a:solidFill>
                <a:latin typeface="Calibri"/>
                <a:cs typeface="Calibri"/>
              </a:rPr>
              <a:t>проекта, </a:t>
            </a:r>
            <a:r>
              <a:rPr dirty="0" sz="3600" spc="260" b="1">
                <a:solidFill>
                  <a:srgbClr val="00A8E7"/>
                </a:solidFill>
                <a:latin typeface="Calibri"/>
                <a:cs typeface="Calibri"/>
              </a:rPr>
              <a:t>не</a:t>
            </a:r>
            <a:r>
              <a:rPr dirty="0" sz="3600" spc="204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600" spc="265" b="1">
                <a:solidFill>
                  <a:srgbClr val="00A8E7"/>
                </a:solidFill>
                <a:latin typeface="Calibri"/>
                <a:cs typeface="Calibri"/>
              </a:rPr>
              <a:t>потеряв</a:t>
            </a:r>
            <a:r>
              <a:rPr dirty="0" sz="3600" spc="210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600" spc="355" b="1">
                <a:solidFill>
                  <a:srgbClr val="00A8E7"/>
                </a:solidFill>
                <a:latin typeface="Calibri"/>
                <a:cs typeface="Calibri"/>
              </a:rPr>
              <a:t>качества</a:t>
            </a:r>
            <a:r>
              <a:rPr dirty="0" sz="3600" spc="204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3600" spc="345" b="1">
                <a:solidFill>
                  <a:srgbClr val="00A8E7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0" y="9138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2204" y="766470"/>
            <a:ext cx="3990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FFFFFF"/>
                </a:solidFill>
                <a:latin typeface="Arial Black"/>
                <a:cs typeface="Arial Black"/>
              </a:rPr>
              <a:t>ПРОБЛЕМА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34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65"/>
                  </a:moveTo>
                  <a:lnTo>
                    <a:pt x="4274179" y="4584865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65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959805" y="932865"/>
              <a:ext cx="1796414" cy="4210685"/>
            </a:xfrm>
            <a:custGeom>
              <a:avLst/>
              <a:gdLst/>
              <a:ahLst/>
              <a:cxnLst/>
              <a:rect l="l" t="t" r="r" b="b"/>
              <a:pathLst>
                <a:path w="1796415" h="4210685">
                  <a:moveTo>
                    <a:pt x="1796389" y="0"/>
                  </a:moveTo>
                  <a:lnTo>
                    <a:pt x="0" y="0"/>
                  </a:lnTo>
                  <a:lnTo>
                    <a:pt x="0" y="4210634"/>
                  </a:lnTo>
                  <a:lnTo>
                    <a:pt x="1796389" y="4210634"/>
                  </a:lnTo>
                  <a:lnTo>
                    <a:pt x="1796389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210" y="1818335"/>
            <a:ext cx="270192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Противовзломность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12204" y="2181694"/>
            <a:ext cx="3241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85">
                <a:solidFill>
                  <a:srgbClr val="FFFFFF"/>
                </a:solidFill>
                <a:latin typeface="Calibri"/>
                <a:cs typeface="Calibri"/>
              </a:rPr>
              <a:t>ГОСТ</a:t>
            </a:r>
            <a:r>
              <a:rPr dirty="0" sz="18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alibri"/>
                <a:cs typeface="Calibri"/>
              </a:rPr>
              <a:t>31462-</a:t>
            </a:r>
            <a:r>
              <a:rPr dirty="0" sz="1800" spc="70">
                <a:solidFill>
                  <a:srgbClr val="FFFFFF"/>
                </a:solidFill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31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Calibri"/>
                <a:cs typeface="Calibri"/>
              </a:rPr>
              <a:t>538.1325800.2024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5.5.1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6079070" y="1072654"/>
          <a:ext cx="1634489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326390"/>
                <a:gridCol w="326390"/>
                <a:gridCol w="326390"/>
                <a:gridCol w="287654"/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00A8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lnB w="76200">
                      <a:solidFill>
                        <a:srgbClr val="522979"/>
                      </a:solidFill>
                      <a:prstDash val="solid"/>
                    </a:lnB>
                    <a:solidFill>
                      <a:srgbClr val="E30613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R w="76200">
                      <a:solidFill>
                        <a:srgbClr val="522979"/>
                      </a:solidFill>
                      <a:prstDash val="solid"/>
                    </a:lnR>
                    <a:lnT w="76200">
                      <a:solidFill>
                        <a:srgbClr val="522979"/>
                      </a:solidFill>
                      <a:prstDash val="solid"/>
                    </a:lnT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522979"/>
                      </a:solidFill>
                      <a:prstDash val="solid"/>
                    </a:lnL>
                    <a:lnT w="76200">
                      <a:solidFill>
                        <a:srgbClr val="522979"/>
                      </a:solidFill>
                      <a:prstDash val="solid"/>
                    </a:lnT>
                    <a:solidFill>
                      <a:srgbClr val="E3061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5798" y="1124749"/>
              <a:ext cx="1813086" cy="30748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8239" y="3115732"/>
              <a:ext cx="1232466" cy="149171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210" y="1721040"/>
            <a:ext cx="2766060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Грибовидные</a:t>
            </a:r>
            <a:r>
              <a:rPr dirty="0" spc="120"/>
              <a:t> </a:t>
            </a:r>
            <a:r>
              <a:rPr dirty="0" spc="114"/>
              <a:t>цапфы </a:t>
            </a:r>
            <a:r>
              <a:rPr dirty="0" spc="105"/>
              <a:t>и</a:t>
            </a:r>
            <a:r>
              <a:rPr dirty="0" spc="110"/>
              <a:t> </a:t>
            </a:r>
            <a:r>
              <a:rPr dirty="0" spc="140">
                <a:solidFill>
                  <a:srgbClr val="00A9EA"/>
                </a:solidFill>
              </a:rPr>
              <a:t>взломостойкие </a:t>
            </a:r>
            <a:r>
              <a:rPr dirty="0" spc="160">
                <a:solidFill>
                  <a:srgbClr val="00A9EA"/>
                </a:solidFill>
              </a:rPr>
              <a:t>ответные</a:t>
            </a:r>
            <a:r>
              <a:rPr dirty="0" spc="110">
                <a:solidFill>
                  <a:srgbClr val="00A9EA"/>
                </a:solidFill>
              </a:rPr>
              <a:t> </a:t>
            </a:r>
            <a:r>
              <a:rPr dirty="0" spc="90">
                <a:solidFill>
                  <a:srgbClr val="00A9EA"/>
                </a:solidFill>
              </a:rPr>
              <a:t>планки.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-1" y="1871319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34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65"/>
                  </a:moveTo>
                  <a:lnTo>
                    <a:pt x="4274179" y="4584865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65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6786" y="1748574"/>
              <a:ext cx="3597376" cy="33949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266525" y="1026159"/>
              <a:ext cx="3274060" cy="2740660"/>
            </a:xfrm>
            <a:custGeom>
              <a:avLst/>
              <a:gdLst/>
              <a:ahLst/>
              <a:cxnLst/>
              <a:rect l="l" t="t" r="r" b="b"/>
              <a:pathLst>
                <a:path w="3274059" h="2740660">
                  <a:moveTo>
                    <a:pt x="1620583" y="173291"/>
                  </a:moveTo>
                  <a:lnTo>
                    <a:pt x="1447952" y="173278"/>
                  </a:lnTo>
                  <a:lnTo>
                    <a:pt x="1447952" y="2567622"/>
                  </a:lnTo>
                  <a:lnTo>
                    <a:pt x="1620583" y="2567622"/>
                  </a:lnTo>
                  <a:lnTo>
                    <a:pt x="1620583" y="173291"/>
                  </a:lnTo>
                  <a:close/>
                </a:path>
                <a:path w="3274059" h="2740660">
                  <a:moveTo>
                    <a:pt x="1620583" y="0"/>
                  </a:moveTo>
                  <a:lnTo>
                    <a:pt x="0" y="0"/>
                  </a:lnTo>
                  <a:lnTo>
                    <a:pt x="0" y="172720"/>
                  </a:lnTo>
                  <a:lnTo>
                    <a:pt x="0" y="2567940"/>
                  </a:lnTo>
                  <a:lnTo>
                    <a:pt x="0" y="2740660"/>
                  </a:lnTo>
                  <a:lnTo>
                    <a:pt x="1620583" y="2740660"/>
                  </a:lnTo>
                  <a:lnTo>
                    <a:pt x="1620583" y="2567940"/>
                  </a:lnTo>
                  <a:lnTo>
                    <a:pt x="172656" y="2567940"/>
                  </a:lnTo>
                  <a:lnTo>
                    <a:pt x="172656" y="172720"/>
                  </a:lnTo>
                  <a:lnTo>
                    <a:pt x="1620583" y="172720"/>
                  </a:lnTo>
                  <a:lnTo>
                    <a:pt x="1620583" y="0"/>
                  </a:lnTo>
                  <a:close/>
                </a:path>
                <a:path w="3274059" h="2740660">
                  <a:moveTo>
                    <a:pt x="3273945" y="173291"/>
                  </a:moveTo>
                  <a:lnTo>
                    <a:pt x="3101302" y="173278"/>
                  </a:lnTo>
                  <a:lnTo>
                    <a:pt x="3101302" y="2567622"/>
                  </a:lnTo>
                  <a:lnTo>
                    <a:pt x="3273945" y="2567622"/>
                  </a:lnTo>
                  <a:lnTo>
                    <a:pt x="3273945" y="173291"/>
                  </a:lnTo>
                  <a:close/>
                </a:path>
                <a:path w="3274059" h="2740660">
                  <a:moveTo>
                    <a:pt x="3273945" y="0"/>
                  </a:moveTo>
                  <a:lnTo>
                    <a:pt x="1653362" y="0"/>
                  </a:lnTo>
                  <a:lnTo>
                    <a:pt x="1653362" y="172720"/>
                  </a:lnTo>
                  <a:lnTo>
                    <a:pt x="1653362" y="2567940"/>
                  </a:lnTo>
                  <a:lnTo>
                    <a:pt x="1826006" y="2567940"/>
                  </a:lnTo>
                  <a:lnTo>
                    <a:pt x="1826006" y="172720"/>
                  </a:lnTo>
                  <a:lnTo>
                    <a:pt x="3273945" y="172720"/>
                  </a:lnTo>
                  <a:lnTo>
                    <a:pt x="3273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44630" y="1252842"/>
              <a:ext cx="2917825" cy="2233930"/>
            </a:xfrm>
            <a:custGeom>
              <a:avLst/>
              <a:gdLst/>
              <a:ahLst/>
              <a:cxnLst/>
              <a:rect l="l" t="t" r="r" b="b"/>
              <a:pathLst>
                <a:path w="2917825" h="2233929">
                  <a:moveTo>
                    <a:pt x="1269326" y="2125091"/>
                  </a:moveTo>
                  <a:lnTo>
                    <a:pt x="0" y="855764"/>
                  </a:lnTo>
                  <a:lnTo>
                    <a:pt x="0" y="919022"/>
                  </a:lnTo>
                  <a:lnTo>
                    <a:pt x="1269326" y="2188349"/>
                  </a:lnTo>
                  <a:lnTo>
                    <a:pt x="1269326" y="2125091"/>
                  </a:lnTo>
                  <a:close/>
                </a:path>
                <a:path w="2917825" h="2233929">
                  <a:moveTo>
                    <a:pt x="1269326" y="1269326"/>
                  </a:moveTo>
                  <a:lnTo>
                    <a:pt x="0" y="0"/>
                  </a:lnTo>
                  <a:lnTo>
                    <a:pt x="0" y="795680"/>
                  </a:lnTo>
                  <a:lnTo>
                    <a:pt x="1269326" y="2065007"/>
                  </a:lnTo>
                  <a:lnTo>
                    <a:pt x="1269326" y="1269326"/>
                  </a:lnTo>
                  <a:close/>
                </a:path>
                <a:path w="2917825" h="2233929">
                  <a:moveTo>
                    <a:pt x="2917634" y="2170468"/>
                  </a:moveTo>
                  <a:lnTo>
                    <a:pt x="1648307" y="901141"/>
                  </a:lnTo>
                  <a:lnTo>
                    <a:pt x="1648307" y="964399"/>
                  </a:lnTo>
                  <a:lnTo>
                    <a:pt x="2917634" y="2233726"/>
                  </a:lnTo>
                  <a:lnTo>
                    <a:pt x="2917634" y="2170468"/>
                  </a:lnTo>
                  <a:close/>
                </a:path>
                <a:path w="2917825" h="2233929">
                  <a:moveTo>
                    <a:pt x="2917647" y="1314704"/>
                  </a:moveTo>
                  <a:lnTo>
                    <a:pt x="1648320" y="45377"/>
                  </a:lnTo>
                  <a:lnTo>
                    <a:pt x="1648320" y="841057"/>
                  </a:lnTo>
                  <a:lnTo>
                    <a:pt x="2917647" y="2110384"/>
                  </a:lnTo>
                  <a:lnTo>
                    <a:pt x="2917647" y="1314704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210" y="1821408"/>
            <a:ext cx="275526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Безопасность</a:t>
            </a:r>
            <a:r>
              <a:rPr dirty="0" spc="165"/>
              <a:t> </a:t>
            </a:r>
            <a:r>
              <a:rPr dirty="0" spc="135"/>
              <a:t>детей</a:t>
            </a:r>
          </a:p>
        </p:txBody>
      </p:sp>
      <p:sp>
        <p:nvSpPr>
          <p:cNvPr id="10" name="object 10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12204" y="2181694"/>
            <a:ext cx="3241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1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Calibri"/>
                <a:cs typeface="Calibri"/>
              </a:rPr>
              <a:t>538.1325800.2024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5.5.1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285">
                <a:solidFill>
                  <a:srgbClr val="FFFFFF"/>
                </a:solidFill>
                <a:latin typeface="Calibri"/>
                <a:cs typeface="Calibri"/>
              </a:rPr>
              <a:t>ГОСТ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35">
                <a:solidFill>
                  <a:srgbClr val="FFFFFF"/>
                </a:solidFill>
                <a:latin typeface="Calibri"/>
                <a:cs typeface="Calibri"/>
              </a:rPr>
              <a:t>23166-</a:t>
            </a:r>
            <a:r>
              <a:rPr dirty="0" sz="1800" spc="125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870052" y="558634"/>
            <a:ext cx="4274185" cy="4585335"/>
          </a:xfrm>
          <a:custGeom>
            <a:avLst/>
            <a:gdLst/>
            <a:ahLst/>
            <a:cxnLst/>
            <a:rect l="l" t="t" r="r" b="b"/>
            <a:pathLst>
              <a:path w="4274184" h="4585335">
                <a:moveTo>
                  <a:pt x="0" y="4584865"/>
                </a:moveTo>
                <a:lnTo>
                  <a:pt x="4274179" y="4584865"/>
                </a:lnTo>
                <a:lnTo>
                  <a:pt x="4274179" y="0"/>
                </a:lnTo>
                <a:lnTo>
                  <a:pt x="0" y="0"/>
                </a:lnTo>
                <a:lnTo>
                  <a:pt x="0" y="4584865"/>
                </a:lnTo>
                <a:close/>
              </a:path>
            </a:pathLst>
          </a:custGeom>
          <a:solidFill>
            <a:srgbClr val="7C4BA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204" y="1821408"/>
            <a:ext cx="2957830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Откидно-</a:t>
            </a:r>
            <a:r>
              <a:rPr dirty="0" spc="150"/>
              <a:t>поворотное </a:t>
            </a:r>
            <a:r>
              <a:rPr dirty="0" spc="90"/>
              <a:t>окно.</a:t>
            </a:r>
            <a:r>
              <a:rPr dirty="0" spc="110"/>
              <a:t> </a:t>
            </a:r>
            <a:r>
              <a:rPr dirty="0" spc="190">
                <a:solidFill>
                  <a:srgbClr val="00A8E7"/>
                </a:solidFill>
              </a:rPr>
              <a:t>Другая</a:t>
            </a:r>
            <a:r>
              <a:rPr dirty="0" spc="114">
                <a:solidFill>
                  <a:srgbClr val="00A8E7"/>
                </a:solidFill>
              </a:rPr>
              <a:t> </a:t>
            </a:r>
            <a:r>
              <a:rPr dirty="0" spc="210">
                <a:solidFill>
                  <a:srgbClr val="00A8E7"/>
                </a:solidFill>
              </a:rPr>
              <a:t>система </a:t>
            </a:r>
            <a:r>
              <a:rPr dirty="0" spc="130">
                <a:solidFill>
                  <a:srgbClr val="00A8E7"/>
                </a:solidFill>
              </a:rPr>
              <a:t>открывания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914121" y="3577164"/>
            <a:ext cx="115824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Микрощелевое 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проветривание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36421" y="2545721"/>
            <a:ext cx="115570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Откидное проветривание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16536" y="1140898"/>
            <a:ext cx="652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Открыто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385409" y="1090815"/>
            <a:ext cx="327660" cy="327660"/>
          </a:xfrm>
          <a:custGeom>
            <a:avLst/>
            <a:gdLst/>
            <a:ahLst/>
            <a:cxnLst/>
            <a:rect l="l" t="t" r="r" b="b"/>
            <a:pathLst>
              <a:path w="327660" h="327659">
                <a:moveTo>
                  <a:pt x="163677" y="0"/>
                </a:moveTo>
                <a:lnTo>
                  <a:pt x="120169" y="5845"/>
                </a:lnTo>
                <a:lnTo>
                  <a:pt x="81071" y="22343"/>
                </a:lnTo>
                <a:lnTo>
                  <a:pt x="47944" y="47934"/>
                </a:lnTo>
                <a:lnTo>
                  <a:pt x="22349" y="81059"/>
                </a:lnTo>
                <a:lnTo>
                  <a:pt x="5847" y="120160"/>
                </a:lnTo>
                <a:lnTo>
                  <a:pt x="0" y="163677"/>
                </a:lnTo>
                <a:lnTo>
                  <a:pt x="5847" y="207185"/>
                </a:lnTo>
                <a:lnTo>
                  <a:pt x="22349" y="246284"/>
                </a:lnTo>
                <a:lnTo>
                  <a:pt x="47944" y="279411"/>
                </a:lnTo>
                <a:lnTo>
                  <a:pt x="81071" y="305006"/>
                </a:lnTo>
                <a:lnTo>
                  <a:pt x="120169" y="321507"/>
                </a:lnTo>
                <a:lnTo>
                  <a:pt x="163677" y="327355"/>
                </a:lnTo>
                <a:lnTo>
                  <a:pt x="207194" y="321507"/>
                </a:lnTo>
                <a:lnTo>
                  <a:pt x="246295" y="305006"/>
                </a:lnTo>
                <a:lnTo>
                  <a:pt x="279420" y="279411"/>
                </a:lnTo>
                <a:lnTo>
                  <a:pt x="305011" y="246284"/>
                </a:lnTo>
                <a:lnTo>
                  <a:pt x="321509" y="207185"/>
                </a:lnTo>
                <a:lnTo>
                  <a:pt x="327355" y="163677"/>
                </a:lnTo>
                <a:lnTo>
                  <a:pt x="321509" y="120160"/>
                </a:lnTo>
                <a:lnTo>
                  <a:pt x="305011" y="81059"/>
                </a:lnTo>
                <a:lnTo>
                  <a:pt x="279420" y="47934"/>
                </a:lnTo>
                <a:lnTo>
                  <a:pt x="246295" y="22343"/>
                </a:lnTo>
                <a:lnTo>
                  <a:pt x="207194" y="5845"/>
                </a:lnTo>
                <a:lnTo>
                  <a:pt x="163677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488546" y="1127927"/>
            <a:ext cx="12827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6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385409" y="4126758"/>
            <a:ext cx="327660" cy="327660"/>
          </a:xfrm>
          <a:custGeom>
            <a:avLst/>
            <a:gdLst/>
            <a:ahLst/>
            <a:cxnLst/>
            <a:rect l="l" t="t" r="r" b="b"/>
            <a:pathLst>
              <a:path w="327660" h="327660">
                <a:moveTo>
                  <a:pt x="163677" y="0"/>
                </a:moveTo>
                <a:lnTo>
                  <a:pt x="120169" y="5845"/>
                </a:lnTo>
                <a:lnTo>
                  <a:pt x="81071" y="22343"/>
                </a:lnTo>
                <a:lnTo>
                  <a:pt x="47944" y="47934"/>
                </a:lnTo>
                <a:lnTo>
                  <a:pt x="22349" y="81059"/>
                </a:lnTo>
                <a:lnTo>
                  <a:pt x="5847" y="120160"/>
                </a:lnTo>
                <a:lnTo>
                  <a:pt x="0" y="163677"/>
                </a:lnTo>
                <a:lnTo>
                  <a:pt x="5847" y="207185"/>
                </a:lnTo>
                <a:lnTo>
                  <a:pt x="22349" y="246284"/>
                </a:lnTo>
                <a:lnTo>
                  <a:pt x="47944" y="279411"/>
                </a:lnTo>
                <a:lnTo>
                  <a:pt x="81071" y="305006"/>
                </a:lnTo>
                <a:lnTo>
                  <a:pt x="120169" y="321507"/>
                </a:lnTo>
                <a:lnTo>
                  <a:pt x="163677" y="327355"/>
                </a:lnTo>
                <a:lnTo>
                  <a:pt x="207194" y="321507"/>
                </a:lnTo>
                <a:lnTo>
                  <a:pt x="246295" y="305006"/>
                </a:lnTo>
                <a:lnTo>
                  <a:pt x="279420" y="279411"/>
                </a:lnTo>
                <a:lnTo>
                  <a:pt x="305011" y="246284"/>
                </a:lnTo>
                <a:lnTo>
                  <a:pt x="321509" y="207185"/>
                </a:lnTo>
                <a:lnTo>
                  <a:pt x="327355" y="163677"/>
                </a:lnTo>
                <a:lnTo>
                  <a:pt x="321509" y="120160"/>
                </a:lnTo>
                <a:lnTo>
                  <a:pt x="305011" y="81059"/>
                </a:lnTo>
                <a:lnTo>
                  <a:pt x="279420" y="47934"/>
                </a:lnTo>
                <a:lnTo>
                  <a:pt x="246295" y="22343"/>
                </a:lnTo>
                <a:lnTo>
                  <a:pt x="207194" y="5845"/>
                </a:lnTo>
                <a:lnTo>
                  <a:pt x="163677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506948" y="4188898"/>
            <a:ext cx="9594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70"/>
              </a:lnSpc>
              <a:tabLst>
                <a:tab pos="321945" algn="l"/>
              </a:tabLst>
            </a:pPr>
            <a:r>
              <a:rPr dirty="0" baseline="2057" sz="2025" spc="-48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057" sz="20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85">
                <a:solidFill>
                  <a:srgbClr val="FFFFFF"/>
                </a:solidFill>
                <a:latin typeface="Calibri"/>
                <a:cs typeface="Calibri"/>
              </a:rPr>
              <a:t>Закрыто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491694" y="3625532"/>
            <a:ext cx="327660" cy="327660"/>
          </a:xfrm>
          <a:custGeom>
            <a:avLst/>
            <a:gdLst/>
            <a:ahLst/>
            <a:cxnLst/>
            <a:rect l="l" t="t" r="r" b="b"/>
            <a:pathLst>
              <a:path w="327659" h="327660">
                <a:moveTo>
                  <a:pt x="163677" y="0"/>
                </a:moveTo>
                <a:lnTo>
                  <a:pt x="120169" y="5845"/>
                </a:lnTo>
                <a:lnTo>
                  <a:pt x="81071" y="22343"/>
                </a:lnTo>
                <a:lnTo>
                  <a:pt x="47944" y="47934"/>
                </a:lnTo>
                <a:lnTo>
                  <a:pt x="22349" y="81059"/>
                </a:lnTo>
                <a:lnTo>
                  <a:pt x="5847" y="120160"/>
                </a:lnTo>
                <a:lnTo>
                  <a:pt x="0" y="163677"/>
                </a:lnTo>
                <a:lnTo>
                  <a:pt x="5847" y="207185"/>
                </a:lnTo>
                <a:lnTo>
                  <a:pt x="22349" y="246284"/>
                </a:lnTo>
                <a:lnTo>
                  <a:pt x="47944" y="279411"/>
                </a:lnTo>
                <a:lnTo>
                  <a:pt x="81071" y="305006"/>
                </a:lnTo>
                <a:lnTo>
                  <a:pt x="120169" y="321507"/>
                </a:lnTo>
                <a:lnTo>
                  <a:pt x="163677" y="327355"/>
                </a:lnTo>
                <a:lnTo>
                  <a:pt x="207194" y="321507"/>
                </a:lnTo>
                <a:lnTo>
                  <a:pt x="246295" y="305006"/>
                </a:lnTo>
                <a:lnTo>
                  <a:pt x="279420" y="279411"/>
                </a:lnTo>
                <a:lnTo>
                  <a:pt x="305011" y="246284"/>
                </a:lnTo>
                <a:lnTo>
                  <a:pt x="321509" y="207185"/>
                </a:lnTo>
                <a:lnTo>
                  <a:pt x="327355" y="163677"/>
                </a:lnTo>
                <a:lnTo>
                  <a:pt x="321509" y="120160"/>
                </a:lnTo>
                <a:lnTo>
                  <a:pt x="305011" y="81059"/>
                </a:lnTo>
                <a:lnTo>
                  <a:pt x="279420" y="47934"/>
                </a:lnTo>
                <a:lnTo>
                  <a:pt x="246295" y="22343"/>
                </a:lnTo>
                <a:lnTo>
                  <a:pt x="207194" y="5845"/>
                </a:lnTo>
                <a:lnTo>
                  <a:pt x="163677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597662" y="3662657"/>
            <a:ext cx="12700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6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936892" y="2594038"/>
            <a:ext cx="327660" cy="327660"/>
          </a:xfrm>
          <a:custGeom>
            <a:avLst/>
            <a:gdLst/>
            <a:ahLst/>
            <a:cxnLst/>
            <a:rect l="l" t="t" r="r" b="b"/>
            <a:pathLst>
              <a:path w="327659" h="327660">
                <a:moveTo>
                  <a:pt x="163677" y="0"/>
                </a:moveTo>
                <a:lnTo>
                  <a:pt x="120169" y="5845"/>
                </a:lnTo>
                <a:lnTo>
                  <a:pt x="81071" y="22343"/>
                </a:lnTo>
                <a:lnTo>
                  <a:pt x="47944" y="47934"/>
                </a:lnTo>
                <a:lnTo>
                  <a:pt x="22349" y="81059"/>
                </a:lnTo>
                <a:lnTo>
                  <a:pt x="5847" y="120160"/>
                </a:lnTo>
                <a:lnTo>
                  <a:pt x="0" y="163677"/>
                </a:lnTo>
                <a:lnTo>
                  <a:pt x="5847" y="207185"/>
                </a:lnTo>
                <a:lnTo>
                  <a:pt x="22349" y="246284"/>
                </a:lnTo>
                <a:lnTo>
                  <a:pt x="47944" y="279411"/>
                </a:lnTo>
                <a:lnTo>
                  <a:pt x="81071" y="305006"/>
                </a:lnTo>
                <a:lnTo>
                  <a:pt x="120169" y="321507"/>
                </a:lnTo>
                <a:lnTo>
                  <a:pt x="163677" y="327355"/>
                </a:lnTo>
                <a:lnTo>
                  <a:pt x="207194" y="321507"/>
                </a:lnTo>
                <a:lnTo>
                  <a:pt x="246295" y="305006"/>
                </a:lnTo>
                <a:lnTo>
                  <a:pt x="279420" y="279411"/>
                </a:lnTo>
                <a:lnTo>
                  <a:pt x="305011" y="246284"/>
                </a:lnTo>
                <a:lnTo>
                  <a:pt x="321509" y="207185"/>
                </a:lnTo>
                <a:lnTo>
                  <a:pt x="327355" y="163677"/>
                </a:lnTo>
                <a:lnTo>
                  <a:pt x="321509" y="120160"/>
                </a:lnTo>
                <a:lnTo>
                  <a:pt x="305011" y="81059"/>
                </a:lnTo>
                <a:lnTo>
                  <a:pt x="279420" y="47934"/>
                </a:lnTo>
                <a:lnTo>
                  <a:pt x="246295" y="22343"/>
                </a:lnTo>
                <a:lnTo>
                  <a:pt x="207194" y="5845"/>
                </a:lnTo>
                <a:lnTo>
                  <a:pt x="163677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042886" y="2631163"/>
            <a:ext cx="12446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3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-1" y="1871319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0" y="0"/>
            <a:ext cx="9144000" cy="3982720"/>
            <a:chOff x="0" y="0"/>
            <a:chExt cx="9144000" cy="3982720"/>
          </a:xfrm>
        </p:grpSpPr>
        <p:sp>
          <p:nvSpPr>
            <p:cNvPr id="17" name="object 17" descr=""/>
            <p:cNvSpPr/>
            <p:nvPr/>
          </p:nvSpPr>
          <p:spPr>
            <a:xfrm>
              <a:off x="5365965" y="2489073"/>
              <a:ext cx="370205" cy="906144"/>
            </a:xfrm>
            <a:custGeom>
              <a:avLst/>
              <a:gdLst/>
              <a:ahLst/>
              <a:cxnLst/>
              <a:rect l="l" t="t" r="r" b="b"/>
              <a:pathLst>
                <a:path w="370204" h="906145">
                  <a:moveTo>
                    <a:pt x="184797" y="0"/>
                  </a:moveTo>
                  <a:lnTo>
                    <a:pt x="135672" y="6601"/>
                  </a:lnTo>
                  <a:lnTo>
                    <a:pt x="91528" y="25231"/>
                  </a:lnTo>
                  <a:lnTo>
                    <a:pt x="54127" y="54127"/>
                  </a:lnTo>
                  <a:lnTo>
                    <a:pt x="25231" y="91528"/>
                  </a:lnTo>
                  <a:lnTo>
                    <a:pt x="6601" y="135672"/>
                  </a:lnTo>
                  <a:lnTo>
                    <a:pt x="0" y="184797"/>
                  </a:lnTo>
                  <a:lnTo>
                    <a:pt x="0" y="721258"/>
                  </a:lnTo>
                  <a:lnTo>
                    <a:pt x="6601" y="770383"/>
                  </a:lnTo>
                  <a:lnTo>
                    <a:pt x="25231" y="814527"/>
                  </a:lnTo>
                  <a:lnTo>
                    <a:pt x="54127" y="851928"/>
                  </a:lnTo>
                  <a:lnTo>
                    <a:pt x="91528" y="880824"/>
                  </a:lnTo>
                  <a:lnTo>
                    <a:pt x="135672" y="899454"/>
                  </a:lnTo>
                  <a:lnTo>
                    <a:pt x="184797" y="906056"/>
                  </a:lnTo>
                  <a:lnTo>
                    <a:pt x="233922" y="899454"/>
                  </a:lnTo>
                  <a:lnTo>
                    <a:pt x="278066" y="880824"/>
                  </a:lnTo>
                  <a:lnTo>
                    <a:pt x="315467" y="851928"/>
                  </a:lnTo>
                  <a:lnTo>
                    <a:pt x="344364" y="814527"/>
                  </a:lnTo>
                  <a:lnTo>
                    <a:pt x="362993" y="770383"/>
                  </a:lnTo>
                  <a:lnTo>
                    <a:pt x="369595" y="721258"/>
                  </a:lnTo>
                  <a:lnTo>
                    <a:pt x="369595" y="184797"/>
                  </a:lnTo>
                  <a:lnTo>
                    <a:pt x="362993" y="135672"/>
                  </a:lnTo>
                  <a:lnTo>
                    <a:pt x="344364" y="91528"/>
                  </a:lnTo>
                  <a:lnTo>
                    <a:pt x="315467" y="54127"/>
                  </a:lnTo>
                  <a:lnTo>
                    <a:pt x="278066" y="25231"/>
                  </a:lnTo>
                  <a:lnTo>
                    <a:pt x="233922" y="6601"/>
                  </a:lnTo>
                  <a:lnTo>
                    <a:pt x="184797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27281" y="1562988"/>
              <a:ext cx="1323340" cy="2419985"/>
            </a:xfrm>
            <a:custGeom>
              <a:avLst/>
              <a:gdLst/>
              <a:ahLst/>
              <a:cxnLst/>
              <a:rect l="l" t="t" r="r" b="b"/>
              <a:pathLst>
                <a:path w="1323340" h="2419985">
                  <a:moveTo>
                    <a:pt x="1323200" y="1194727"/>
                  </a:moveTo>
                  <a:lnTo>
                    <a:pt x="1313624" y="1147318"/>
                  </a:lnTo>
                  <a:lnTo>
                    <a:pt x="1287513" y="1108608"/>
                  </a:lnTo>
                  <a:lnTo>
                    <a:pt x="1248803" y="1082497"/>
                  </a:lnTo>
                  <a:lnTo>
                    <a:pt x="1201394" y="1072921"/>
                  </a:lnTo>
                  <a:lnTo>
                    <a:pt x="245287" y="1072921"/>
                  </a:lnTo>
                  <a:lnTo>
                    <a:pt x="245287" y="121805"/>
                  </a:lnTo>
                  <a:lnTo>
                    <a:pt x="235712" y="74396"/>
                  </a:lnTo>
                  <a:lnTo>
                    <a:pt x="209600" y="35687"/>
                  </a:lnTo>
                  <a:lnTo>
                    <a:pt x="170891" y="9575"/>
                  </a:lnTo>
                  <a:lnTo>
                    <a:pt x="123482" y="0"/>
                  </a:lnTo>
                  <a:lnTo>
                    <a:pt x="76060" y="9575"/>
                  </a:lnTo>
                  <a:lnTo>
                    <a:pt x="37350" y="35687"/>
                  </a:lnTo>
                  <a:lnTo>
                    <a:pt x="11239" y="74396"/>
                  </a:lnTo>
                  <a:lnTo>
                    <a:pt x="1676" y="121805"/>
                  </a:lnTo>
                  <a:lnTo>
                    <a:pt x="1676" y="1150785"/>
                  </a:lnTo>
                  <a:lnTo>
                    <a:pt x="172415" y="1150785"/>
                  </a:lnTo>
                  <a:lnTo>
                    <a:pt x="172415" y="1217663"/>
                  </a:lnTo>
                  <a:lnTo>
                    <a:pt x="139001" y="1251077"/>
                  </a:lnTo>
                  <a:lnTo>
                    <a:pt x="127228" y="1268793"/>
                  </a:lnTo>
                  <a:lnTo>
                    <a:pt x="0" y="1268793"/>
                  </a:lnTo>
                  <a:lnTo>
                    <a:pt x="0" y="2297773"/>
                  </a:lnTo>
                  <a:lnTo>
                    <a:pt x="9563" y="2345194"/>
                  </a:lnTo>
                  <a:lnTo>
                    <a:pt x="35674" y="2383904"/>
                  </a:lnTo>
                  <a:lnTo>
                    <a:pt x="74383" y="2410015"/>
                  </a:lnTo>
                  <a:lnTo>
                    <a:pt x="121805" y="2419578"/>
                  </a:lnTo>
                  <a:lnTo>
                    <a:pt x="169214" y="2410015"/>
                  </a:lnTo>
                  <a:lnTo>
                    <a:pt x="207924" y="2383904"/>
                  </a:lnTo>
                  <a:lnTo>
                    <a:pt x="234035" y="2345194"/>
                  </a:lnTo>
                  <a:lnTo>
                    <a:pt x="243611" y="2297773"/>
                  </a:lnTo>
                  <a:lnTo>
                    <a:pt x="243611" y="1484083"/>
                  </a:lnTo>
                  <a:lnTo>
                    <a:pt x="802398" y="2042871"/>
                  </a:lnTo>
                  <a:lnTo>
                    <a:pt x="842695" y="2069630"/>
                  </a:lnTo>
                  <a:lnTo>
                    <a:pt x="888530" y="2078545"/>
                  </a:lnTo>
                  <a:lnTo>
                    <a:pt x="934364" y="2069630"/>
                  </a:lnTo>
                  <a:lnTo>
                    <a:pt x="974661" y="2042871"/>
                  </a:lnTo>
                  <a:lnTo>
                    <a:pt x="1001420" y="2002574"/>
                  </a:lnTo>
                  <a:lnTo>
                    <a:pt x="1010335" y="1956739"/>
                  </a:lnTo>
                  <a:lnTo>
                    <a:pt x="1001420" y="1910905"/>
                  </a:lnTo>
                  <a:lnTo>
                    <a:pt x="974661" y="1870608"/>
                  </a:lnTo>
                  <a:lnTo>
                    <a:pt x="420585" y="1316532"/>
                  </a:lnTo>
                  <a:lnTo>
                    <a:pt x="1201394" y="1316532"/>
                  </a:lnTo>
                  <a:lnTo>
                    <a:pt x="1248803" y="1306969"/>
                  </a:lnTo>
                  <a:lnTo>
                    <a:pt x="1287513" y="1280858"/>
                  </a:lnTo>
                  <a:lnTo>
                    <a:pt x="1313624" y="1242148"/>
                  </a:lnTo>
                  <a:lnTo>
                    <a:pt x="1323200" y="1194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94883" y="260517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879" y="0"/>
                  </a:moveTo>
                  <a:lnTo>
                    <a:pt x="106608" y="7946"/>
                  </a:lnTo>
                  <a:lnTo>
                    <a:pt x="63817" y="30074"/>
                  </a:lnTo>
                  <a:lnTo>
                    <a:pt x="30074" y="63817"/>
                  </a:lnTo>
                  <a:lnTo>
                    <a:pt x="7946" y="106608"/>
                  </a:lnTo>
                  <a:lnTo>
                    <a:pt x="0" y="155879"/>
                  </a:lnTo>
                  <a:lnTo>
                    <a:pt x="7946" y="205151"/>
                  </a:lnTo>
                  <a:lnTo>
                    <a:pt x="30074" y="247941"/>
                  </a:lnTo>
                  <a:lnTo>
                    <a:pt x="63817" y="281684"/>
                  </a:lnTo>
                  <a:lnTo>
                    <a:pt x="106608" y="303813"/>
                  </a:lnTo>
                  <a:lnTo>
                    <a:pt x="155879" y="311759"/>
                  </a:lnTo>
                  <a:lnTo>
                    <a:pt x="205151" y="303813"/>
                  </a:lnTo>
                  <a:lnTo>
                    <a:pt x="247941" y="281684"/>
                  </a:lnTo>
                  <a:lnTo>
                    <a:pt x="281684" y="247941"/>
                  </a:lnTo>
                  <a:lnTo>
                    <a:pt x="303813" y="205151"/>
                  </a:lnTo>
                  <a:lnTo>
                    <a:pt x="311759" y="155879"/>
                  </a:lnTo>
                  <a:lnTo>
                    <a:pt x="303813" y="106608"/>
                  </a:lnTo>
                  <a:lnTo>
                    <a:pt x="281684" y="63817"/>
                  </a:lnTo>
                  <a:lnTo>
                    <a:pt x="247941" y="30074"/>
                  </a:lnTo>
                  <a:lnTo>
                    <a:pt x="205151" y="7946"/>
                  </a:lnTo>
                  <a:lnTo>
                    <a:pt x="15587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956" y="2654261"/>
              <a:ext cx="213588" cy="21358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204" y="852779"/>
            <a:ext cx="1776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10"/>
              <a:t>Сейчас</a:t>
            </a:r>
            <a:r>
              <a:rPr dirty="0" sz="2400" spc="130"/>
              <a:t> </a:t>
            </a:r>
            <a:r>
              <a:rPr dirty="0" sz="2400" spc="195"/>
              <a:t>так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3048000" y="558634"/>
            <a:ext cx="3048000" cy="4585335"/>
          </a:xfrm>
          <a:custGeom>
            <a:avLst/>
            <a:gdLst/>
            <a:ahLst/>
            <a:cxnLst/>
            <a:rect l="l" t="t" r="r" b="b"/>
            <a:pathLst>
              <a:path w="3048000" h="4585335">
                <a:moveTo>
                  <a:pt x="0" y="4584865"/>
                </a:moveTo>
                <a:lnTo>
                  <a:pt x="3048000" y="4584865"/>
                </a:lnTo>
                <a:lnTo>
                  <a:pt x="3048000" y="0"/>
                </a:lnTo>
                <a:lnTo>
                  <a:pt x="0" y="0"/>
                </a:lnTo>
                <a:lnTo>
                  <a:pt x="0" y="4584865"/>
                </a:lnTo>
                <a:close/>
              </a:path>
            </a:pathLst>
          </a:custGeom>
          <a:solidFill>
            <a:srgbClr val="7C4BA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15738" y="1722704"/>
            <a:ext cx="20123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5">
                <a:solidFill>
                  <a:srgbClr val="FFFFFF"/>
                </a:solidFill>
                <a:latin typeface="Calibri"/>
                <a:cs typeface="Calibri"/>
              </a:rPr>
              <a:t>Ручка</a:t>
            </a:r>
            <a:r>
              <a:rPr dirty="0" sz="18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5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ключиком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48000" y="558634"/>
            <a:ext cx="3048000" cy="458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8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</a:pPr>
            <a:r>
              <a:rPr dirty="0" sz="1800" spc="125">
                <a:solidFill>
                  <a:srgbClr val="FFFFFF"/>
                </a:solidFill>
                <a:latin typeface="Calibri"/>
                <a:cs typeface="Calibri"/>
              </a:rPr>
              <a:t>Детский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замок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31551" y="1722704"/>
            <a:ext cx="819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0">
                <a:solidFill>
                  <a:srgbClr val="FFFFFF"/>
                </a:solidFill>
                <a:latin typeface="Calibri"/>
                <a:cs typeface="Calibri"/>
              </a:rPr>
              <a:t>Тросик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25258" y="2449118"/>
            <a:ext cx="1406525" cy="2039620"/>
            <a:chOff x="825258" y="2449118"/>
            <a:chExt cx="1406525" cy="2039620"/>
          </a:xfrm>
        </p:grpSpPr>
        <p:sp>
          <p:nvSpPr>
            <p:cNvPr id="8" name="object 8" descr=""/>
            <p:cNvSpPr/>
            <p:nvPr/>
          </p:nvSpPr>
          <p:spPr>
            <a:xfrm>
              <a:off x="828433" y="2452293"/>
              <a:ext cx="1400175" cy="1623060"/>
            </a:xfrm>
            <a:custGeom>
              <a:avLst/>
              <a:gdLst/>
              <a:ahLst/>
              <a:cxnLst/>
              <a:rect l="l" t="t" r="r" b="b"/>
              <a:pathLst>
                <a:path w="1400175" h="1623060">
                  <a:moveTo>
                    <a:pt x="1399679" y="0"/>
                  </a:moveTo>
                  <a:lnTo>
                    <a:pt x="699833" y="0"/>
                  </a:lnTo>
                  <a:lnTo>
                    <a:pt x="699833" y="1622488"/>
                  </a:lnTo>
                  <a:lnTo>
                    <a:pt x="1399679" y="1622488"/>
                  </a:lnTo>
                  <a:lnTo>
                    <a:pt x="1399679" y="0"/>
                  </a:lnTo>
                  <a:close/>
                </a:path>
                <a:path w="1400175" h="1623060">
                  <a:moveTo>
                    <a:pt x="0" y="1622501"/>
                  </a:moveTo>
                  <a:lnTo>
                    <a:pt x="699846" y="1622501"/>
                  </a:lnTo>
                  <a:lnTo>
                    <a:pt x="699846" y="12"/>
                  </a:lnTo>
                  <a:lnTo>
                    <a:pt x="0" y="12"/>
                  </a:lnTo>
                  <a:lnTo>
                    <a:pt x="0" y="1622501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75276" y="3002025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5" h="664845">
                  <a:moveTo>
                    <a:pt x="184797" y="0"/>
                  </a:moveTo>
                  <a:lnTo>
                    <a:pt x="135672" y="6601"/>
                  </a:lnTo>
                  <a:lnTo>
                    <a:pt x="91528" y="25231"/>
                  </a:lnTo>
                  <a:lnTo>
                    <a:pt x="54127" y="54127"/>
                  </a:lnTo>
                  <a:lnTo>
                    <a:pt x="25231" y="91528"/>
                  </a:lnTo>
                  <a:lnTo>
                    <a:pt x="6601" y="135672"/>
                  </a:lnTo>
                  <a:lnTo>
                    <a:pt x="0" y="184797"/>
                  </a:lnTo>
                  <a:lnTo>
                    <a:pt x="0" y="479691"/>
                  </a:lnTo>
                  <a:lnTo>
                    <a:pt x="6601" y="528816"/>
                  </a:lnTo>
                  <a:lnTo>
                    <a:pt x="25231" y="572960"/>
                  </a:lnTo>
                  <a:lnTo>
                    <a:pt x="54127" y="610362"/>
                  </a:lnTo>
                  <a:lnTo>
                    <a:pt x="91528" y="639258"/>
                  </a:lnTo>
                  <a:lnTo>
                    <a:pt x="135672" y="657887"/>
                  </a:lnTo>
                  <a:lnTo>
                    <a:pt x="184797" y="664489"/>
                  </a:lnTo>
                  <a:lnTo>
                    <a:pt x="233922" y="657887"/>
                  </a:lnTo>
                  <a:lnTo>
                    <a:pt x="278066" y="639258"/>
                  </a:lnTo>
                  <a:lnTo>
                    <a:pt x="315468" y="610362"/>
                  </a:lnTo>
                  <a:lnTo>
                    <a:pt x="344364" y="572960"/>
                  </a:lnTo>
                  <a:lnTo>
                    <a:pt x="362993" y="528816"/>
                  </a:lnTo>
                  <a:lnTo>
                    <a:pt x="369595" y="479691"/>
                  </a:lnTo>
                  <a:lnTo>
                    <a:pt x="369595" y="184797"/>
                  </a:lnTo>
                  <a:lnTo>
                    <a:pt x="362993" y="135672"/>
                  </a:lnTo>
                  <a:lnTo>
                    <a:pt x="344364" y="91528"/>
                  </a:lnTo>
                  <a:lnTo>
                    <a:pt x="315468" y="54127"/>
                  </a:lnTo>
                  <a:lnTo>
                    <a:pt x="278066" y="25231"/>
                  </a:lnTo>
                  <a:lnTo>
                    <a:pt x="233922" y="6601"/>
                  </a:lnTo>
                  <a:lnTo>
                    <a:pt x="18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75276" y="3002025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5" h="664845">
                  <a:moveTo>
                    <a:pt x="184797" y="664489"/>
                  </a:moveTo>
                  <a:lnTo>
                    <a:pt x="135672" y="657887"/>
                  </a:lnTo>
                  <a:lnTo>
                    <a:pt x="91528" y="639258"/>
                  </a:lnTo>
                  <a:lnTo>
                    <a:pt x="54127" y="610362"/>
                  </a:lnTo>
                  <a:lnTo>
                    <a:pt x="25231" y="572960"/>
                  </a:lnTo>
                  <a:lnTo>
                    <a:pt x="6601" y="528816"/>
                  </a:lnTo>
                  <a:lnTo>
                    <a:pt x="0" y="479691"/>
                  </a:lnTo>
                  <a:lnTo>
                    <a:pt x="0" y="184797"/>
                  </a:lnTo>
                  <a:lnTo>
                    <a:pt x="6601" y="135672"/>
                  </a:lnTo>
                  <a:lnTo>
                    <a:pt x="25231" y="91528"/>
                  </a:lnTo>
                  <a:lnTo>
                    <a:pt x="54127" y="54127"/>
                  </a:lnTo>
                  <a:lnTo>
                    <a:pt x="91528" y="25231"/>
                  </a:lnTo>
                  <a:lnTo>
                    <a:pt x="135672" y="6601"/>
                  </a:lnTo>
                  <a:lnTo>
                    <a:pt x="184797" y="0"/>
                  </a:lnTo>
                  <a:lnTo>
                    <a:pt x="233922" y="6601"/>
                  </a:lnTo>
                  <a:lnTo>
                    <a:pt x="278066" y="25231"/>
                  </a:lnTo>
                  <a:lnTo>
                    <a:pt x="315468" y="54127"/>
                  </a:lnTo>
                  <a:lnTo>
                    <a:pt x="344364" y="91528"/>
                  </a:lnTo>
                  <a:lnTo>
                    <a:pt x="362993" y="135672"/>
                  </a:lnTo>
                  <a:lnTo>
                    <a:pt x="369595" y="184797"/>
                  </a:lnTo>
                  <a:lnTo>
                    <a:pt x="369595" y="479691"/>
                  </a:lnTo>
                  <a:lnTo>
                    <a:pt x="362993" y="528816"/>
                  </a:lnTo>
                  <a:lnTo>
                    <a:pt x="344364" y="572960"/>
                  </a:lnTo>
                  <a:lnTo>
                    <a:pt x="315468" y="610362"/>
                  </a:lnTo>
                  <a:lnTo>
                    <a:pt x="278066" y="639258"/>
                  </a:lnTo>
                  <a:lnTo>
                    <a:pt x="233922" y="657887"/>
                  </a:lnTo>
                  <a:lnTo>
                    <a:pt x="184797" y="66448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36595" y="3334270"/>
              <a:ext cx="243840" cy="1151255"/>
            </a:xfrm>
            <a:custGeom>
              <a:avLst/>
              <a:gdLst/>
              <a:ahLst/>
              <a:cxnLst/>
              <a:rect l="l" t="t" r="r" b="b"/>
              <a:pathLst>
                <a:path w="243840" h="1151254">
                  <a:moveTo>
                    <a:pt x="243611" y="0"/>
                  </a:moveTo>
                  <a:lnTo>
                    <a:pt x="0" y="0"/>
                  </a:lnTo>
                  <a:lnTo>
                    <a:pt x="0" y="1028979"/>
                  </a:lnTo>
                  <a:lnTo>
                    <a:pt x="9572" y="1076391"/>
                  </a:lnTo>
                  <a:lnTo>
                    <a:pt x="35675" y="1115109"/>
                  </a:lnTo>
                  <a:lnTo>
                    <a:pt x="74393" y="1141213"/>
                  </a:lnTo>
                  <a:lnTo>
                    <a:pt x="121805" y="1150785"/>
                  </a:lnTo>
                  <a:lnTo>
                    <a:pt x="169218" y="1141213"/>
                  </a:lnTo>
                  <a:lnTo>
                    <a:pt x="207935" y="1115109"/>
                  </a:lnTo>
                  <a:lnTo>
                    <a:pt x="234039" y="1076391"/>
                  </a:lnTo>
                  <a:lnTo>
                    <a:pt x="243611" y="1028979"/>
                  </a:lnTo>
                  <a:lnTo>
                    <a:pt x="243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36595" y="3334270"/>
              <a:ext cx="243840" cy="1151255"/>
            </a:xfrm>
            <a:custGeom>
              <a:avLst/>
              <a:gdLst/>
              <a:ahLst/>
              <a:cxnLst/>
              <a:rect l="l" t="t" r="r" b="b"/>
              <a:pathLst>
                <a:path w="243840" h="1151254">
                  <a:moveTo>
                    <a:pt x="0" y="0"/>
                  </a:moveTo>
                  <a:lnTo>
                    <a:pt x="243611" y="0"/>
                  </a:lnTo>
                  <a:lnTo>
                    <a:pt x="243611" y="1028979"/>
                  </a:lnTo>
                  <a:lnTo>
                    <a:pt x="234039" y="1076391"/>
                  </a:lnTo>
                  <a:lnTo>
                    <a:pt x="207935" y="1115109"/>
                  </a:lnTo>
                  <a:lnTo>
                    <a:pt x="169218" y="1141213"/>
                  </a:lnTo>
                  <a:lnTo>
                    <a:pt x="121805" y="1150785"/>
                  </a:lnTo>
                  <a:lnTo>
                    <a:pt x="74393" y="1141213"/>
                  </a:lnTo>
                  <a:lnTo>
                    <a:pt x="35675" y="1115109"/>
                  </a:lnTo>
                  <a:lnTo>
                    <a:pt x="9572" y="1076391"/>
                  </a:lnTo>
                  <a:lnTo>
                    <a:pt x="0" y="1028979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04189" y="3107664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155879" y="0"/>
                  </a:moveTo>
                  <a:lnTo>
                    <a:pt x="106608" y="7946"/>
                  </a:lnTo>
                  <a:lnTo>
                    <a:pt x="63817" y="30074"/>
                  </a:lnTo>
                  <a:lnTo>
                    <a:pt x="30074" y="63817"/>
                  </a:lnTo>
                  <a:lnTo>
                    <a:pt x="7946" y="106608"/>
                  </a:lnTo>
                  <a:lnTo>
                    <a:pt x="0" y="155879"/>
                  </a:lnTo>
                  <a:lnTo>
                    <a:pt x="7946" y="205151"/>
                  </a:lnTo>
                  <a:lnTo>
                    <a:pt x="30074" y="247941"/>
                  </a:lnTo>
                  <a:lnTo>
                    <a:pt x="63817" y="281684"/>
                  </a:lnTo>
                  <a:lnTo>
                    <a:pt x="106608" y="303813"/>
                  </a:lnTo>
                  <a:lnTo>
                    <a:pt x="155879" y="311759"/>
                  </a:lnTo>
                  <a:lnTo>
                    <a:pt x="205151" y="303813"/>
                  </a:lnTo>
                  <a:lnTo>
                    <a:pt x="247941" y="281684"/>
                  </a:lnTo>
                  <a:lnTo>
                    <a:pt x="281684" y="247941"/>
                  </a:lnTo>
                  <a:lnTo>
                    <a:pt x="303813" y="205151"/>
                  </a:lnTo>
                  <a:lnTo>
                    <a:pt x="311759" y="155879"/>
                  </a:lnTo>
                  <a:lnTo>
                    <a:pt x="303813" y="106608"/>
                  </a:lnTo>
                  <a:lnTo>
                    <a:pt x="281684" y="63817"/>
                  </a:lnTo>
                  <a:lnTo>
                    <a:pt x="247941" y="30074"/>
                  </a:lnTo>
                  <a:lnTo>
                    <a:pt x="205151" y="7946"/>
                  </a:lnTo>
                  <a:lnTo>
                    <a:pt x="155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04189" y="3107664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311759" y="155879"/>
                  </a:moveTo>
                  <a:lnTo>
                    <a:pt x="303813" y="205151"/>
                  </a:lnTo>
                  <a:lnTo>
                    <a:pt x="281684" y="247941"/>
                  </a:lnTo>
                  <a:lnTo>
                    <a:pt x="247941" y="281684"/>
                  </a:lnTo>
                  <a:lnTo>
                    <a:pt x="205151" y="303813"/>
                  </a:lnTo>
                  <a:lnTo>
                    <a:pt x="155879" y="311759"/>
                  </a:lnTo>
                  <a:lnTo>
                    <a:pt x="106608" y="303813"/>
                  </a:lnTo>
                  <a:lnTo>
                    <a:pt x="63817" y="281684"/>
                  </a:lnTo>
                  <a:lnTo>
                    <a:pt x="30074" y="247941"/>
                  </a:lnTo>
                  <a:lnTo>
                    <a:pt x="7946" y="205151"/>
                  </a:lnTo>
                  <a:lnTo>
                    <a:pt x="0" y="155879"/>
                  </a:lnTo>
                  <a:lnTo>
                    <a:pt x="7946" y="106608"/>
                  </a:lnTo>
                  <a:lnTo>
                    <a:pt x="30074" y="63817"/>
                  </a:lnTo>
                  <a:lnTo>
                    <a:pt x="63817" y="30074"/>
                  </a:lnTo>
                  <a:lnTo>
                    <a:pt x="106608" y="7946"/>
                  </a:lnTo>
                  <a:lnTo>
                    <a:pt x="155879" y="0"/>
                  </a:lnTo>
                  <a:lnTo>
                    <a:pt x="205151" y="7946"/>
                  </a:lnTo>
                  <a:lnTo>
                    <a:pt x="247941" y="30074"/>
                  </a:lnTo>
                  <a:lnTo>
                    <a:pt x="281684" y="63817"/>
                  </a:lnTo>
                  <a:lnTo>
                    <a:pt x="303813" y="106608"/>
                  </a:lnTo>
                  <a:lnTo>
                    <a:pt x="311759" y="15587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100" y="3153575"/>
              <a:ext cx="219938" cy="21993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03679" y="3000489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5" h="664845">
                  <a:moveTo>
                    <a:pt x="184797" y="0"/>
                  </a:moveTo>
                  <a:lnTo>
                    <a:pt x="135672" y="6601"/>
                  </a:lnTo>
                  <a:lnTo>
                    <a:pt x="91528" y="25231"/>
                  </a:lnTo>
                  <a:lnTo>
                    <a:pt x="54127" y="54127"/>
                  </a:lnTo>
                  <a:lnTo>
                    <a:pt x="25231" y="91528"/>
                  </a:lnTo>
                  <a:lnTo>
                    <a:pt x="6601" y="135672"/>
                  </a:lnTo>
                  <a:lnTo>
                    <a:pt x="0" y="184797"/>
                  </a:lnTo>
                  <a:lnTo>
                    <a:pt x="0" y="479691"/>
                  </a:lnTo>
                  <a:lnTo>
                    <a:pt x="6601" y="528816"/>
                  </a:lnTo>
                  <a:lnTo>
                    <a:pt x="25231" y="572960"/>
                  </a:lnTo>
                  <a:lnTo>
                    <a:pt x="54127" y="610361"/>
                  </a:lnTo>
                  <a:lnTo>
                    <a:pt x="91528" y="639258"/>
                  </a:lnTo>
                  <a:lnTo>
                    <a:pt x="135672" y="657887"/>
                  </a:lnTo>
                  <a:lnTo>
                    <a:pt x="184797" y="664489"/>
                  </a:lnTo>
                  <a:lnTo>
                    <a:pt x="233922" y="657887"/>
                  </a:lnTo>
                  <a:lnTo>
                    <a:pt x="278066" y="639258"/>
                  </a:lnTo>
                  <a:lnTo>
                    <a:pt x="315467" y="610361"/>
                  </a:lnTo>
                  <a:lnTo>
                    <a:pt x="344364" y="572960"/>
                  </a:lnTo>
                  <a:lnTo>
                    <a:pt x="362993" y="528816"/>
                  </a:lnTo>
                  <a:lnTo>
                    <a:pt x="369595" y="479691"/>
                  </a:lnTo>
                  <a:lnTo>
                    <a:pt x="369595" y="184797"/>
                  </a:lnTo>
                  <a:lnTo>
                    <a:pt x="362993" y="135672"/>
                  </a:lnTo>
                  <a:lnTo>
                    <a:pt x="344364" y="91528"/>
                  </a:lnTo>
                  <a:lnTo>
                    <a:pt x="315467" y="54127"/>
                  </a:lnTo>
                  <a:lnTo>
                    <a:pt x="278066" y="25231"/>
                  </a:lnTo>
                  <a:lnTo>
                    <a:pt x="233922" y="6601"/>
                  </a:lnTo>
                  <a:lnTo>
                    <a:pt x="18479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703679" y="3000489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5" h="664845">
                  <a:moveTo>
                    <a:pt x="184797" y="664489"/>
                  </a:moveTo>
                  <a:lnTo>
                    <a:pt x="135672" y="657887"/>
                  </a:lnTo>
                  <a:lnTo>
                    <a:pt x="91528" y="639258"/>
                  </a:lnTo>
                  <a:lnTo>
                    <a:pt x="54127" y="610361"/>
                  </a:lnTo>
                  <a:lnTo>
                    <a:pt x="25231" y="572960"/>
                  </a:lnTo>
                  <a:lnTo>
                    <a:pt x="6601" y="528816"/>
                  </a:lnTo>
                  <a:lnTo>
                    <a:pt x="0" y="479691"/>
                  </a:lnTo>
                  <a:lnTo>
                    <a:pt x="0" y="184797"/>
                  </a:lnTo>
                  <a:lnTo>
                    <a:pt x="6601" y="135672"/>
                  </a:lnTo>
                  <a:lnTo>
                    <a:pt x="25231" y="91528"/>
                  </a:lnTo>
                  <a:lnTo>
                    <a:pt x="54127" y="54127"/>
                  </a:lnTo>
                  <a:lnTo>
                    <a:pt x="91528" y="25231"/>
                  </a:lnTo>
                  <a:lnTo>
                    <a:pt x="135672" y="6601"/>
                  </a:lnTo>
                  <a:lnTo>
                    <a:pt x="184797" y="0"/>
                  </a:lnTo>
                  <a:lnTo>
                    <a:pt x="233922" y="6601"/>
                  </a:lnTo>
                  <a:lnTo>
                    <a:pt x="278066" y="25231"/>
                  </a:lnTo>
                  <a:lnTo>
                    <a:pt x="315467" y="54127"/>
                  </a:lnTo>
                  <a:lnTo>
                    <a:pt x="344364" y="91528"/>
                  </a:lnTo>
                  <a:lnTo>
                    <a:pt x="362993" y="135672"/>
                  </a:lnTo>
                  <a:lnTo>
                    <a:pt x="369595" y="184797"/>
                  </a:lnTo>
                  <a:lnTo>
                    <a:pt x="369595" y="479691"/>
                  </a:lnTo>
                  <a:lnTo>
                    <a:pt x="362993" y="528816"/>
                  </a:lnTo>
                  <a:lnTo>
                    <a:pt x="344364" y="572960"/>
                  </a:lnTo>
                  <a:lnTo>
                    <a:pt x="315467" y="610361"/>
                  </a:lnTo>
                  <a:lnTo>
                    <a:pt x="278066" y="639258"/>
                  </a:lnTo>
                  <a:lnTo>
                    <a:pt x="233922" y="657887"/>
                  </a:lnTo>
                  <a:lnTo>
                    <a:pt x="184797" y="66448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4995" y="3332733"/>
              <a:ext cx="243840" cy="1151255"/>
            </a:xfrm>
            <a:custGeom>
              <a:avLst/>
              <a:gdLst/>
              <a:ahLst/>
              <a:cxnLst/>
              <a:rect l="l" t="t" r="r" b="b"/>
              <a:pathLst>
                <a:path w="243839" h="1151254">
                  <a:moveTo>
                    <a:pt x="243611" y="0"/>
                  </a:moveTo>
                  <a:lnTo>
                    <a:pt x="0" y="0"/>
                  </a:lnTo>
                  <a:lnTo>
                    <a:pt x="0" y="1028979"/>
                  </a:lnTo>
                  <a:lnTo>
                    <a:pt x="9572" y="1076391"/>
                  </a:lnTo>
                  <a:lnTo>
                    <a:pt x="35675" y="1115109"/>
                  </a:lnTo>
                  <a:lnTo>
                    <a:pt x="74393" y="1141213"/>
                  </a:lnTo>
                  <a:lnTo>
                    <a:pt x="121805" y="1150785"/>
                  </a:lnTo>
                  <a:lnTo>
                    <a:pt x="169218" y="1141213"/>
                  </a:lnTo>
                  <a:lnTo>
                    <a:pt x="207935" y="1115109"/>
                  </a:lnTo>
                  <a:lnTo>
                    <a:pt x="234039" y="1076391"/>
                  </a:lnTo>
                  <a:lnTo>
                    <a:pt x="243611" y="1028979"/>
                  </a:lnTo>
                  <a:lnTo>
                    <a:pt x="24361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64995" y="3332733"/>
              <a:ext cx="243840" cy="1151255"/>
            </a:xfrm>
            <a:custGeom>
              <a:avLst/>
              <a:gdLst/>
              <a:ahLst/>
              <a:cxnLst/>
              <a:rect l="l" t="t" r="r" b="b"/>
              <a:pathLst>
                <a:path w="243839" h="1151254">
                  <a:moveTo>
                    <a:pt x="0" y="0"/>
                  </a:moveTo>
                  <a:lnTo>
                    <a:pt x="243611" y="0"/>
                  </a:lnTo>
                  <a:lnTo>
                    <a:pt x="243611" y="1028979"/>
                  </a:lnTo>
                  <a:lnTo>
                    <a:pt x="234039" y="1076391"/>
                  </a:lnTo>
                  <a:lnTo>
                    <a:pt x="207935" y="1115109"/>
                  </a:lnTo>
                  <a:lnTo>
                    <a:pt x="169218" y="1141213"/>
                  </a:lnTo>
                  <a:lnTo>
                    <a:pt x="121805" y="1150785"/>
                  </a:lnTo>
                  <a:lnTo>
                    <a:pt x="74393" y="1141213"/>
                  </a:lnTo>
                  <a:lnTo>
                    <a:pt x="35675" y="1115109"/>
                  </a:lnTo>
                  <a:lnTo>
                    <a:pt x="9572" y="1076391"/>
                  </a:lnTo>
                  <a:lnTo>
                    <a:pt x="0" y="1028979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732597" y="310612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879" y="0"/>
                  </a:moveTo>
                  <a:lnTo>
                    <a:pt x="106608" y="7946"/>
                  </a:lnTo>
                  <a:lnTo>
                    <a:pt x="63817" y="30074"/>
                  </a:lnTo>
                  <a:lnTo>
                    <a:pt x="30074" y="63817"/>
                  </a:lnTo>
                  <a:lnTo>
                    <a:pt x="7946" y="106608"/>
                  </a:lnTo>
                  <a:lnTo>
                    <a:pt x="0" y="155879"/>
                  </a:lnTo>
                  <a:lnTo>
                    <a:pt x="7946" y="205151"/>
                  </a:lnTo>
                  <a:lnTo>
                    <a:pt x="30074" y="247941"/>
                  </a:lnTo>
                  <a:lnTo>
                    <a:pt x="63817" y="281684"/>
                  </a:lnTo>
                  <a:lnTo>
                    <a:pt x="106608" y="303813"/>
                  </a:lnTo>
                  <a:lnTo>
                    <a:pt x="155879" y="311759"/>
                  </a:lnTo>
                  <a:lnTo>
                    <a:pt x="205151" y="303813"/>
                  </a:lnTo>
                  <a:lnTo>
                    <a:pt x="247941" y="281684"/>
                  </a:lnTo>
                  <a:lnTo>
                    <a:pt x="281684" y="247941"/>
                  </a:lnTo>
                  <a:lnTo>
                    <a:pt x="303813" y="205151"/>
                  </a:lnTo>
                  <a:lnTo>
                    <a:pt x="311759" y="155879"/>
                  </a:lnTo>
                  <a:lnTo>
                    <a:pt x="303813" y="106608"/>
                  </a:lnTo>
                  <a:lnTo>
                    <a:pt x="281684" y="63817"/>
                  </a:lnTo>
                  <a:lnTo>
                    <a:pt x="247941" y="30074"/>
                  </a:lnTo>
                  <a:lnTo>
                    <a:pt x="205151" y="7946"/>
                  </a:lnTo>
                  <a:lnTo>
                    <a:pt x="15587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32597" y="310612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311759" y="155879"/>
                  </a:moveTo>
                  <a:lnTo>
                    <a:pt x="303813" y="205151"/>
                  </a:lnTo>
                  <a:lnTo>
                    <a:pt x="281684" y="247941"/>
                  </a:lnTo>
                  <a:lnTo>
                    <a:pt x="247941" y="281684"/>
                  </a:lnTo>
                  <a:lnTo>
                    <a:pt x="205151" y="303813"/>
                  </a:lnTo>
                  <a:lnTo>
                    <a:pt x="155879" y="311759"/>
                  </a:lnTo>
                  <a:lnTo>
                    <a:pt x="106608" y="303813"/>
                  </a:lnTo>
                  <a:lnTo>
                    <a:pt x="63817" y="281684"/>
                  </a:lnTo>
                  <a:lnTo>
                    <a:pt x="30074" y="247941"/>
                  </a:lnTo>
                  <a:lnTo>
                    <a:pt x="7946" y="205151"/>
                  </a:lnTo>
                  <a:lnTo>
                    <a:pt x="0" y="155879"/>
                  </a:lnTo>
                  <a:lnTo>
                    <a:pt x="7946" y="106608"/>
                  </a:lnTo>
                  <a:lnTo>
                    <a:pt x="30074" y="63817"/>
                  </a:lnTo>
                  <a:lnTo>
                    <a:pt x="63817" y="30074"/>
                  </a:lnTo>
                  <a:lnTo>
                    <a:pt x="106608" y="7946"/>
                  </a:lnTo>
                  <a:lnTo>
                    <a:pt x="155879" y="0"/>
                  </a:lnTo>
                  <a:lnTo>
                    <a:pt x="205151" y="7946"/>
                  </a:lnTo>
                  <a:lnTo>
                    <a:pt x="247941" y="30074"/>
                  </a:lnTo>
                  <a:lnTo>
                    <a:pt x="281684" y="63817"/>
                  </a:lnTo>
                  <a:lnTo>
                    <a:pt x="303813" y="106608"/>
                  </a:lnTo>
                  <a:lnTo>
                    <a:pt x="311759" y="15587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495" y="3152038"/>
              <a:ext cx="219938" cy="21993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855774" y="3236188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4">
                  <a:moveTo>
                    <a:pt x="65392" y="170840"/>
                  </a:moveTo>
                  <a:lnTo>
                    <a:pt x="62822" y="237337"/>
                  </a:lnTo>
                  <a:lnTo>
                    <a:pt x="55813" y="291641"/>
                  </a:lnTo>
                  <a:lnTo>
                    <a:pt x="45418" y="328254"/>
                  </a:lnTo>
                  <a:lnTo>
                    <a:pt x="32689" y="341680"/>
                  </a:lnTo>
                  <a:lnTo>
                    <a:pt x="19963" y="328254"/>
                  </a:lnTo>
                  <a:lnTo>
                    <a:pt x="9572" y="291641"/>
                  </a:lnTo>
                  <a:lnTo>
                    <a:pt x="2568" y="237337"/>
                  </a:lnTo>
                  <a:lnTo>
                    <a:pt x="0" y="170840"/>
                  </a:lnTo>
                  <a:lnTo>
                    <a:pt x="2568" y="104343"/>
                  </a:lnTo>
                  <a:lnTo>
                    <a:pt x="9572" y="50039"/>
                  </a:lnTo>
                  <a:lnTo>
                    <a:pt x="19963" y="13426"/>
                  </a:lnTo>
                  <a:lnTo>
                    <a:pt x="32689" y="0"/>
                  </a:lnTo>
                  <a:lnTo>
                    <a:pt x="45418" y="13426"/>
                  </a:lnTo>
                  <a:lnTo>
                    <a:pt x="55813" y="50039"/>
                  </a:lnTo>
                  <a:lnTo>
                    <a:pt x="62822" y="104343"/>
                  </a:lnTo>
                  <a:lnTo>
                    <a:pt x="65392" y="170840"/>
                  </a:lnTo>
                  <a:close/>
                </a:path>
              </a:pathLst>
            </a:custGeom>
            <a:ln w="12700">
              <a:solidFill>
                <a:srgbClr val="10A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79270" y="3242322"/>
              <a:ext cx="418465" cy="931544"/>
            </a:xfrm>
            <a:custGeom>
              <a:avLst/>
              <a:gdLst/>
              <a:ahLst/>
              <a:cxnLst/>
              <a:rect l="l" t="t" r="r" b="b"/>
              <a:pathLst>
                <a:path w="418464" h="931545">
                  <a:moveTo>
                    <a:pt x="385432" y="427672"/>
                  </a:moveTo>
                  <a:lnTo>
                    <a:pt x="384810" y="423087"/>
                  </a:lnTo>
                  <a:lnTo>
                    <a:pt x="379196" y="381330"/>
                  </a:lnTo>
                  <a:lnTo>
                    <a:pt x="361619" y="339686"/>
                  </a:lnTo>
                  <a:lnTo>
                    <a:pt x="351624" y="326745"/>
                  </a:lnTo>
                  <a:lnTo>
                    <a:pt x="334365" y="304406"/>
                  </a:lnTo>
                  <a:lnTo>
                    <a:pt x="299072" y="277139"/>
                  </a:lnTo>
                  <a:lnTo>
                    <a:pt x="259257" y="260337"/>
                  </a:lnTo>
                  <a:lnTo>
                    <a:pt x="259257" y="374916"/>
                  </a:lnTo>
                  <a:lnTo>
                    <a:pt x="255460" y="393674"/>
                  </a:lnTo>
                  <a:lnTo>
                    <a:pt x="245148" y="408990"/>
                  </a:lnTo>
                  <a:lnTo>
                    <a:pt x="229831" y="419303"/>
                  </a:lnTo>
                  <a:lnTo>
                    <a:pt x="211086" y="423087"/>
                  </a:lnTo>
                  <a:lnTo>
                    <a:pt x="192328" y="419303"/>
                  </a:lnTo>
                  <a:lnTo>
                    <a:pt x="177012" y="408990"/>
                  </a:lnTo>
                  <a:lnTo>
                    <a:pt x="166700" y="393674"/>
                  </a:lnTo>
                  <a:lnTo>
                    <a:pt x="162915" y="374916"/>
                  </a:lnTo>
                  <a:lnTo>
                    <a:pt x="166700" y="356171"/>
                  </a:lnTo>
                  <a:lnTo>
                    <a:pt x="177012" y="340855"/>
                  </a:lnTo>
                  <a:lnTo>
                    <a:pt x="192328" y="330542"/>
                  </a:lnTo>
                  <a:lnTo>
                    <a:pt x="211086" y="326745"/>
                  </a:lnTo>
                  <a:lnTo>
                    <a:pt x="229831" y="330542"/>
                  </a:lnTo>
                  <a:lnTo>
                    <a:pt x="245148" y="340855"/>
                  </a:lnTo>
                  <a:lnTo>
                    <a:pt x="255460" y="356171"/>
                  </a:lnTo>
                  <a:lnTo>
                    <a:pt x="259257" y="374916"/>
                  </a:lnTo>
                  <a:lnTo>
                    <a:pt x="259257" y="260337"/>
                  </a:lnTo>
                  <a:lnTo>
                    <a:pt x="257429" y="259562"/>
                  </a:lnTo>
                  <a:lnTo>
                    <a:pt x="211086" y="253326"/>
                  </a:lnTo>
                  <a:lnTo>
                    <a:pt x="164731" y="259562"/>
                  </a:lnTo>
                  <a:lnTo>
                    <a:pt x="123088" y="277139"/>
                  </a:lnTo>
                  <a:lnTo>
                    <a:pt x="87795" y="304406"/>
                  </a:lnTo>
                  <a:lnTo>
                    <a:pt x="60540" y="339686"/>
                  </a:lnTo>
                  <a:lnTo>
                    <a:pt x="42964" y="381330"/>
                  </a:lnTo>
                  <a:lnTo>
                    <a:pt x="36741" y="427672"/>
                  </a:lnTo>
                  <a:lnTo>
                    <a:pt x="44678" y="479856"/>
                  </a:lnTo>
                  <a:lnTo>
                    <a:pt x="66916" y="525716"/>
                  </a:lnTo>
                  <a:lnTo>
                    <a:pt x="101015" y="562838"/>
                  </a:lnTo>
                  <a:lnTo>
                    <a:pt x="144564" y="588810"/>
                  </a:lnTo>
                  <a:lnTo>
                    <a:pt x="144564" y="865060"/>
                  </a:lnTo>
                  <a:lnTo>
                    <a:pt x="210515" y="931011"/>
                  </a:lnTo>
                  <a:lnTo>
                    <a:pt x="277609" y="865060"/>
                  </a:lnTo>
                  <a:lnTo>
                    <a:pt x="250659" y="838111"/>
                  </a:lnTo>
                  <a:lnTo>
                    <a:pt x="277609" y="811149"/>
                  </a:lnTo>
                  <a:lnTo>
                    <a:pt x="250659" y="784199"/>
                  </a:lnTo>
                  <a:lnTo>
                    <a:pt x="277609" y="757250"/>
                  </a:lnTo>
                  <a:lnTo>
                    <a:pt x="250659" y="730288"/>
                  </a:lnTo>
                  <a:lnTo>
                    <a:pt x="277609" y="703338"/>
                  </a:lnTo>
                  <a:lnTo>
                    <a:pt x="277609" y="588810"/>
                  </a:lnTo>
                  <a:lnTo>
                    <a:pt x="321144" y="562838"/>
                  </a:lnTo>
                  <a:lnTo>
                    <a:pt x="355244" y="525716"/>
                  </a:lnTo>
                  <a:lnTo>
                    <a:pt x="377482" y="479856"/>
                  </a:lnTo>
                  <a:lnTo>
                    <a:pt x="385432" y="427672"/>
                  </a:lnTo>
                  <a:close/>
                </a:path>
                <a:path w="418464" h="931545">
                  <a:moveTo>
                    <a:pt x="418401" y="0"/>
                  </a:moveTo>
                  <a:lnTo>
                    <a:pt x="0" y="0"/>
                  </a:lnTo>
                  <a:lnTo>
                    <a:pt x="0" y="40157"/>
                  </a:lnTo>
                  <a:lnTo>
                    <a:pt x="418401" y="40157"/>
                  </a:lnTo>
                  <a:lnTo>
                    <a:pt x="418401" y="0"/>
                  </a:lnTo>
                  <a:close/>
                </a:path>
              </a:pathLst>
            </a:custGeom>
            <a:solidFill>
              <a:srgbClr val="E20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72780" y="3857713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w="0" h="207010">
                  <a:moveTo>
                    <a:pt x="0" y="0"/>
                  </a:moveTo>
                  <a:lnTo>
                    <a:pt x="0" y="2064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55774" y="3407016"/>
              <a:ext cx="28575" cy="171450"/>
            </a:xfrm>
            <a:custGeom>
              <a:avLst/>
              <a:gdLst/>
              <a:ahLst/>
              <a:cxnLst/>
              <a:rect l="l" t="t" r="r" b="b"/>
              <a:pathLst>
                <a:path w="28575" h="171450">
                  <a:moveTo>
                    <a:pt x="28155" y="170840"/>
                  </a:moveTo>
                  <a:lnTo>
                    <a:pt x="17193" y="157416"/>
                  </a:lnTo>
                  <a:lnTo>
                    <a:pt x="8243" y="120805"/>
                  </a:lnTo>
                  <a:lnTo>
                    <a:pt x="2211" y="6650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0A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55774" y="3236188"/>
              <a:ext cx="31115" cy="171450"/>
            </a:xfrm>
            <a:custGeom>
              <a:avLst/>
              <a:gdLst/>
              <a:ahLst/>
              <a:cxnLst/>
              <a:rect l="l" t="t" r="r" b="b"/>
              <a:pathLst>
                <a:path w="31114" h="171450">
                  <a:moveTo>
                    <a:pt x="31076" y="0"/>
                  </a:moveTo>
                  <a:lnTo>
                    <a:pt x="18977" y="13424"/>
                  </a:lnTo>
                  <a:lnTo>
                    <a:pt x="9099" y="50034"/>
                  </a:lnTo>
                  <a:lnTo>
                    <a:pt x="2441" y="104338"/>
                  </a:lnTo>
                  <a:lnTo>
                    <a:pt x="0" y="170840"/>
                  </a:lnTo>
                </a:path>
              </a:pathLst>
            </a:custGeom>
            <a:ln w="12700">
              <a:solidFill>
                <a:srgbClr val="10A5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6641147" y="2449118"/>
            <a:ext cx="1406525" cy="1629410"/>
            <a:chOff x="6641147" y="2449118"/>
            <a:chExt cx="1406525" cy="1629410"/>
          </a:xfrm>
        </p:grpSpPr>
        <p:sp>
          <p:nvSpPr>
            <p:cNvPr id="29" name="object 29" descr=""/>
            <p:cNvSpPr/>
            <p:nvPr/>
          </p:nvSpPr>
          <p:spPr>
            <a:xfrm>
              <a:off x="6644322" y="2452293"/>
              <a:ext cx="1400175" cy="1623060"/>
            </a:xfrm>
            <a:custGeom>
              <a:avLst/>
              <a:gdLst/>
              <a:ahLst/>
              <a:cxnLst/>
              <a:rect l="l" t="t" r="r" b="b"/>
              <a:pathLst>
                <a:path w="1400175" h="1623060">
                  <a:moveTo>
                    <a:pt x="1399679" y="0"/>
                  </a:moveTo>
                  <a:lnTo>
                    <a:pt x="699833" y="0"/>
                  </a:lnTo>
                  <a:lnTo>
                    <a:pt x="699833" y="1622488"/>
                  </a:lnTo>
                  <a:lnTo>
                    <a:pt x="1399679" y="1622488"/>
                  </a:lnTo>
                  <a:lnTo>
                    <a:pt x="1399679" y="0"/>
                  </a:lnTo>
                  <a:close/>
                </a:path>
                <a:path w="1400175" h="1623060">
                  <a:moveTo>
                    <a:pt x="0" y="1622501"/>
                  </a:moveTo>
                  <a:lnTo>
                    <a:pt x="699846" y="1622501"/>
                  </a:lnTo>
                  <a:lnTo>
                    <a:pt x="699846" y="12"/>
                  </a:lnTo>
                  <a:lnTo>
                    <a:pt x="0" y="12"/>
                  </a:lnTo>
                  <a:lnTo>
                    <a:pt x="0" y="1622501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91159" y="3002025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4" h="664845">
                  <a:moveTo>
                    <a:pt x="184797" y="0"/>
                  </a:moveTo>
                  <a:lnTo>
                    <a:pt x="135672" y="6601"/>
                  </a:lnTo>
                  <a:lnTo>
                    <a:pt x="91528" y="25231"/>
                  </a:lnTo>
                  <a:lnTo>
                    <a:pt x="54127" y="54127"/>
                  </a:lnTo>
                  <a:lnTo>
                    <a:pt x="25231" y="91528"/>
                  </a:lnTo>
                  <a:lnTo>
                    <a:pt x="6601" y="135672"/>
                  </a:lnTo>
                  <a:lnTo>
                    <a:pt x="0" y="184797"/>
                  </a:lnTo>
                  <a:lnTo>
                    <a:pt x="0" y="479691"/>
                  </a:lnTo>
                  <a:lnTo>
                    <a:pt x="6601" y="528816"/>
                  </a:lnTo>
                  <a:lnTo>
                    <a:pt x="25231" y="572960"/>
                  </a:lnTo>
                  <a:lnTo>
                    <a:pt x="54127" y="610362"/>
                  </a:lnTo>
                  <a:lnTo>
                    <a:pt x="91528" y="639258"/>
                  </a:lnTo>
                  <a:lnTo>
                    <a:pt x="135672" y="657887"/>
                  </a:lnTo>
                  <a:lnTo>
                    <a:pt x="184797" y="664489"/>
                  </a:lnTo>
                  <a:lnTo>
                    <a:pt x="233922" y="657887"/>
                  </a:lnTo>
                  <a:lnTo>
                    <a:pt x="278066" y="639258"/>
                  </a:lnTo>
                  <a:lnTo>
                    <a:pt x="315468" y="610362"/>
                  </a:lnTo>
                  <a:lnTo>
                    <a:pt x="344364" y="572960"/>
                  </a:lnTo>
                  <a:lnTo>
                    <a:pt x="362993" y="528816"/>
                  </a:lnTo>
                  <a:lnTo>
                    <a:pt x="369595" y="479691"/>
                  </a:lnTo>
                  <a:lnTo>
                    <a:pt x="369595" y="184797"/>
                  </a:lnTo>
                  <a:lnTo>
                    <a:pt x="362993" y="135672"/>
                  </a:lnTo>
                  <a:lnTo>
                    <a:pt x="344364" y="91528"/>
                  </a:lnTo>
                  <a:lnTo>
                    <a:pt x="315468" y="54127"/>
                  </a:lnTo>
                  <a:lnTo>
                    <a:pt x="278066" y="25231"/>
                  </a:lnTo>
                  <a:lnTo>
                    <a:pt x="233922" y="6601"/>
                  </a:lnTo>
                  <a:lnTo>
                    <a:pt x="18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91159" y="3002025"/>
              <a:ext cx="370205" cy="664845"/>
            </a:xfrm>
            <a:custGeom>
              <a:avLst/>
              <a:gdLst/>
              <a:ahLst/>
              <a:cxnLst/>
              <a:rect l="l" t="t" r="r" b="b"/>
              <a:pathLst>
                <a:path w="370204" h="664845">
                  <a:moveTo>
                    <a:pt x="184797" y="664489"/>
                  </a:moveTo>
                  <a:lnTo>
                    <a:pt x="135672" y="657887"/>
                  </a:lnTo>
                  <a:lnTo>
                    <a:pt x="91528" y="639258"/>
                  </a:lnTo>
                  <a:lnTo>
                    <a:pt x="54127" y="610362"/>
                  </a:lnTo>
                  <a:lnTo>
                    <a:pt x="25231" y="572960"/>
                  </a:lnTo>
                  <a:lnTo>
                    <a:pt x="6601" y="528816"/>
                  </a:lnTo>
                  <a:lnTo>
                    <a:pt x="0" y="479691"/>
                  </a:lnTo>
                  <a:lnTo>
                    <a:pt x="0" y="184797"/>
                  </a:lnTo>
                  <a:lnTo>
                    <a:pt x="6601" y="135672"/>
                  </a:lnTo>
                  <a:lnTo>
                    <a:pt x="25231" y="91528"/>
                  </a:lnTo>
                  <a:lnTo>
                    <a:pt x="54127" y="54127"/>
                  </a:lnTo>
                  <a:lnTo>
                    <a:pt x="91528" y="25231"/>
                  </a:lnTo>
                  <a:lnTo>
                    <a:pt x="135672" y="6601"/>
                  </a:lnTo>
                  <a:lnTo>
                    <a:pt x="184797" y="0"/>
                  </a:lnTo>
                  <a:lnTo>
                    <a:pt x="233922" y="6601"/>
                  </a:lnTo>
                  <a:lnTo>
                    <a:pt x="278066" y="25231"/>
                  </a:lnTo>
                  <a:lnTo>
                    <a:pt x="315468" y="54127"/>
                  </a:lnTo>
                  <a:lnTo>
                    <a:pt x="344364" y="91528"/>
                  </a:lnTo>
                  <a:lnTo>
                    <a:pt x="362993" y="135672"/>
                  </a:lnTo>
                  <a:lnTo>
                    <a:pt x="369595" y="184797"/>
                  </a:lnTo>
                  <a:lnTo>
                    <a:pt x="369595" y="479691"/>
                  </a:lnTo>
                  <a:lnTo>
                    <a:pt x="362993" y="528816"/>
                  </a:lnTo>
                  <a:lnTo>
                    <a:pt x="344364" y="572960"/>
                  </a:lnTo>
                  <a:lnTo>
                    <a:pt x="315468" y="610362"/>
                  </a:lnTo>
                  <a:lnTo>
                    <a:pt x="278066" y="639258"/>
                  </a:lnTo>
                  <a:lnTo>
                    <a:pt x="233922" y="657887"/>
                  </a:lnTo>
                  <a:lnTo>
                    <a:pt x="184797" y="66448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20077" y="3052724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155879" y="0"/>
                  </a:moveTo>
                  <a:lnTo>
                    <a:pt x="106608" y="7946"/>
                  </a:lnTo>
                  <a:lnTo>
                    <a:pt x="63817" y="30074"/>
                  </a:lnTo>
                  <a:lnTo>
                    <a:pt x="30074" y="63817"/>
                  </a:lnTo>
                  <a:lnTo>
                    <a:pt x="7946" y="106608"/>
                  </a:lnTo>
                  <a:lnTo>
                    <a:pt x="0" y="155879"/>
                  </a:lnTo>
                  <a:lnTo>
                    <a:pt x="7946" y="205151"/>
                  </a:lnTo>
                  <a:lnTo>
                    <a:pt x="30074" y="247941"/>
                  </a:lnTo>
                  <a:lnTo>
                    <a:pt x="63817" y="281684"/>
                  </a:lnTo>
                  <a:lnTo>
                    <a:pt x="106608" y="303813"/>
                  </a:lnTo>
                  <a:lnTo>
                    <a:pt x="155879" y="311759"/>
                  </a:lnTo>
                  <a:lnTo>
                    <a:pt x="205151" y="303813"/>
                  </a:lnTo>
                  <a:lnTo>
                    <a:pt x="247941" y="281684"/>
                  </a:lnTo>
                  <a:lnTo>
                    <a:pt x="281684" y="247941"/>
                  </a:lnTo>
                  <a:lnTo>
                    <a:pt x="303813" y="205151"/>
                  </a:lnTo>
                  <a:lnTo>
                    <a:pt x="311759" y="155879"/>
                  </a:lnTo>
                  <a:lnTo>
                    <a:pt x="303813" y="106608"/>
                  </a:lnTo>
                  <a:lnTo>
                    <a:pt x="281684" y="63817"/>
                  </a:lnTo>
                  <a:lnTo>
                    <a:pt x="247941" y="30074"/>
                  </a:lnTo>
                  <a:lnTo>
                    <a:pt x="205151" y="7946"/>
                  </a:lnTo>
                  <a:lnTo>
                    <a:pt x="155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20077" y="3052724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311759" y="155879"/>
                  </a:moveTo>
                  <a:lnTo>
                    <a:pt x="303813" y="205151"/>
                  </a:lnTo>
                  <a:lnTo>
                    <a:pt x="281684" y="247941"/>
                  </a:lnTo>
                  <a:lnTo>
                    <a:pt x="247941" y="281684"/>
                  </a:lnTo>
                  <a:lnTo>
                    <a:pt x="205151" y="303813"/>
                  </a:lnTo>
                  <a:lnTo>
                    <a:pt x="155879" y="311759"/>
                  </a:lnTo>
                  <a:lnTo>
                    <a:pt x="106608" y="303813"/>
                  </a:lnTo>
                  <a:lnTo>
                    <a:pt x="63817" y="281684"/>
                  </a:lnTo>
                  <a:lnTo>
                    <a:pt x="30074" y="247941"/>
                  </a:lnTo>
                  <a:lnTo>
                    <a:pt x="7946" y="205151"/>
                  </a:lnTo>
                  <a:lnTo>
                    <a:pt x="0" y="155879"/>
                  </a:lnTo>
                  <a:lnTo>
                    <a:pt x="7946" y="106608"/>
                  </a:lnTo>
                  <a:lnTo>
                    <a:pt x="30074" y="63817"/>
                  </a:lnTo>
                  <a:lnTo>
                    <a:pt x="63817" y="30074"/>
                  </a:lnTo>
                  <a:lnTo>
                    <a:pt x="106608" y="7946"/>
                  </a:lnTo>
                  <a:lnTo>
                    <a:pt x="155879" y="0"/>
                  </a:lnTo>
                  <a:lnTo>
                    <a:pt x="205151" y="7946"/>
                  </a:lnTo>
                  <a:lnTo>
                    <a:pt x="247941" y="30074"/>
                  </a:lnTo>
                  <a:lnTo>
                    <a:pt x="281684" y="63817"/>
                  </a:lnTo>
                  <a:lnTo>
                    <a:pt x="303813" y="106608"/>
                  </a:lnTo>
                  <a:lnTo>
                    <a:pt x="311759" y="155879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5988" y="3098634"/>
              <a:ext cx="219938" cy="21993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578953" y="3289033"/>
              <a:ext cx="250825" cy="451484"/>
            </a:xfrm>
            <a:custGeom>
              <a:avLst/>
              <a:gdLst/>
              <a:ahLst/>
              <a:cxnLst/>
              <a:rect l="l" t="t" r="r" b="b"/>
              <a:pathLst>
                <a:path w="250825" h="451485">
                  <a:moveTo>
                    <a:pt x="125399" y="0"/>
                  </a:moveTo>
                  <a:lnTo>
                    <a:pt x="76589" y="9855"/>
                  </a:lnTo>
                  <a:lnTo>
                    <a:pt x="36729" y="36729"/>
                  </a:lnTo>
                  <a:lnTo>
                    <a:pt x="9855" y="76589"/>
                  </a:lnTo>
                  <a:lnTo>
                    <a:pt x="0" y="125399"/>
                  </a:lnTo>
                  <a:lnTo>
                    <a:pt x="0" y="325500"/>
                  </a:lnTo>
                  <a:lnTo>
                    <a:pt x="9855" y="374310"/>
                  </a:lnTo>
                  <a:lnTo>
                    <a:pt x="36729" y="414170"/>
                  </a:lnTo>
                  <a:lnTo>
                    <a:pt x="76589" y="441045"/>
                  </a:lnTo>
                  <a:lnTo>
                    <a:pt x="125399" y="450900"/>
                  </a:lnTo>
                  <a:lnTo>
                    <a:pt x="174209" y="441045"/>
                  </a:lnTo>
                  <a:lnTo>
                    <a:pt x="214069" y="414170"/>
                  </a:lnTo>
                  <a:lnTo>
                    <a:pt x="240944" y="374310"/>
                  </a:lnTo>
                  <a:lnTo>
                    <a:pt x="250799" y="325500"/>
                  </a:lnTo>
                  <a:lnTo>
                    <a:pt x="250799" y="125399"/>
                  </a:lnTo>
                  <a:lnTo>
                    <a:pt x="240944" y="76589"/>
                  </a:lnTo>
                  <a:lnTo>
                    <a:pt x="214069" y="36729"/>
                  </a:lnTo>
                  <a:lnTo>
                    <a:pt x="174209" y="9855"/>
                  </a:lnTo>
                  <a:lnTo>
                    <a:pt x="125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578953" y="3289033"/>
              <a:ext cx="250825" cy="451484"/>
            </a:xfrm>
            <a:custGeom>
              <a:avLst/>
              <a:gdLst/>
              <a:ahLst/>
              <a:cxnLst/>
              <a:rect l="l" t="t" r="r" b="b"/>
              <a:pathLst>
                <a:path w="250825" h="451485">
                  <a:moveTo>
                    <a:pt x="125399" y="450900"/>
                  </a:moveTo>
                  <a:lnTo>
                    <a:pt x="76589" y="441045"/>
                  </a:lnTo>
                  <a:lnTo>
                    <a:pt x="36729" y="414170"/>
                  </a:lnTo>
                  <a:lnTo>
                    <a:pt x="9855" y="374310"/>
                  </a:lnTo>
                  <a:lnTo>
                    <a:pt x="0" y="325500"/>
                  </a:lnTo>
                  <a:lnTo>
                    <a:pt x="0" y="125399"/>
                  </a:lnTo>
                  <a:lnTo>
                    <a:pt x="9855" y="76589"/>
                  </a:lnTo>
                  <a:lnTo>
                    <a:pt x="36729" y="36729"/>
                  </a:lnTo>
                  <a:lnTo>
                    <a:pt x="76589" y="9855"/>
                  </a:lnTo>
                  <a:lnTo>
                    <a:pt x="125399" y="0"/>
                  </a:lnTo>
                  <a:lnTo>
                    <a:pt x="174209" y="9855"/>
                  </a:lnTo>
                  <a:lnTo>
                    <a:pt x="214069" y="36729"/>
                  </a:lnTo>
                  <a:lnTo>
                    <a:pt x="240944" y="76589"/>
                  </a:lnTo>
                  <a:lnTo>
                    <a:pt x="250799" y="125399"/>
                  </a:lnTo>
                  <a:lnTo>
                    <a:pt x="250799" y="325500"/>
                  </a:lnTo>
                  <a:lnTo>
                    <a:pt x="240944" y="374310"/>
                  </a:lnTo>
                  <a:lnTo>
                    <a:pt x="214069" y="414170"/>
                  </a:lnTo>
                  <a:lnTo>
                    <a:pt x="174209" y="441045"/>
                  </a:lnTo>
                  <a:lnTo>
                    <a:pt x="125399" y="450900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8818" y="3428949"/>
              <a:ext cx="171069" cy="17106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0422" y="3428949"/>
              <a:ext cx="171069" cy="17106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946344" y="3100401"/>
              <a:ext cx="774065" cy="210185"/>
            </a:xfrm>
            <a:custGeom>
              <a:avLst/>
              <a:gdLst/>
              <a:ahLst/>
              <a:cxnLst/>
              <a:rect l="l" t="t" r="r" b="b"/>
              <a:pathLst>
                <a:path w="774065" h="210185">
                  <a:moveTo>
                    <a:pt x="26034" y="0"/>
                  </a:moveTo>
                  <a:lnTo>
                    <a:pt x="16433" y="1612"/>
                  </a:lnTo>
                  <a:lnTo>
                    <a:pt x="7896" y="6958"/>
                  </a:lnTo>
                  <a:lnTo>
                    <a:pt x="2102" y="15216"/>
                  </a:lnTo>
                  <a:lnTo>
                    <a:pt x="0" y="24725"/>
                  </a:lnTo>
                  <a:lnTo>
                    <a:pt x="1616" y="34329"/>
                  </a:lnTo>
                  <a:lnTo>
                    <a:pt x="53617" y="86069"/>
                  </a:lnTo>
                  <a:lnTo>
                    <a:pt x="87409" y="111785"/>
                  </a:lnTo>
                  <a:lnTo>
                    <a:pt x="127984" y="137818"/>
                  </a:lnTo>
                  <a:lnTo>
                    <a:pt x="175189" y="162346"/>
                  </a:lnTo>
                  <a:lnTo>
                    <a:pt x="228873" y="183548"/>
                  </a:lnTo>
                  <a:lnTo>
                    <a:pt x="288886" y="199601"/>
                  </a:lnTo>
                  <a:lnTo>
                    <a:pt x="355076" y="208684"/>
                  </a:lnTo>
                  <a:lnTo>
                    <a:pt x="392591" y="210031"/>
                  </a:lnTo>
                  <a:lnTo>
                    <a:pt x="464429" y="204982"/>
                  </a:lnTo>
                  <a:lnTo>
                    <a:pt x="529850" y="191356"/>
                  </a:lnTo>
                  <a:lnTo>
                    <a:pt x="588471" y="171427"/>
                  </a:lnTo>
                  <a:lnTo>
                    <a:pt x="639910" y="147472"/>
                  </a:lnTo>
                  <a:lnTo>
                    <a:pt x="683782" y="121767"/>
                  </a:lnTo>
                  <a:lnTo>
                    <a:pt x="719706" y="96590"/>
                  </a:lnTo>
                  <a:lnTo>
                    <a:pt x="766175" y="56919"/>
                  </a:lnTo>
                  <a:lnTo>
                    <a:pt x="773866" y="39071"/>
                  </a:lnTo>
                  <a:lnTo>
                    <a:pt x="772138" y="29486"/>
                  </a:lnTo>
                  <a:lnTo>
                    <a:pt x="730754" y="20508"/>
                  </a:lnTo>
                  <a:lnTo>
                    <a:pt x="712348" y="37306"/>
                  </a:lnTo>
                  <a:lnTo>
                    <a:pt x="685085" y="59145"/>
                  </a:lnTo>
                  <a:lnTo>
                    <a:pt x="649379" y="83562"/>
                  </a:lnTo>
                  <a:lnTo>
                    <a:pt x="605645" y="108089"/>
                  </a:lnTo>
                  <a:lnTo>
                    <a:pt x="554298" y="130262"/>
                  </a:lnTo>
                  <a:lnTo>
                    <a:pt x="495752" y="147615"/>
                  </a:lnTo>
                  <a:lnTo>
                    <a:pt x="430421" y="157683"/>
                  </a:lnTo>
                  <a:lnTo>
                    <a:pt x="358721" y="157999"/>
                  </a:lnTo>
                  <a:lnTo>
                    <a:pt x="290775" y="148058"/>
                  </a:lnTo>
                  <a:lnTo>
                    <a:pt x="230136" y="130178"/>
                  </a:lnTo>
                  <a:lnTo>
                    <a:pt x="177011" y="106819"/>
                  </a:lnTo>
                  <a:lnTo>
                    <a:pt x="131608" y="80446"/>
                  </a:lnTo>
                  <a:lnTo>
                    <a:pt x="94136" y="53522"/>
                  </a:lnTo>
                  <a:lnTo>
                    <a:pt x="64801" y="28510"/>
                  </a:lnTo>
                  <a:lnTo>
                    <a:pt x="43811" y="7872"/>
                  </a:lnTo>
                  <a:lnTo>
                    <a:pt x="35546" y="2094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E20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946344" y="3100401"/>
              <a:ext cx="774065" cy="210185"/>
            </a:xfrm>
            <a:custGeom>
              <a:avLst/>
              <a:gdLst/>
              <a:ahLst/>
              <a:cxnLst/>
              <a:rect l="l" t="t" r="r" b="b"/>
              <a:pathLst>
                <a:path w="774065" h="210185">
                  <a:moveTo>
                    <a:pt x="392591" y="210031"/>
                  </a:moveTo>
                  <a:lnTo>
                    <a:pt x="288886" y="199601"/>
                  </a:lnTo>
                  <a:lnTo>
                    <a:pt x="228873" y="183548"/>
                  </a:lnTo>
                  <a:lnTo>
                    <a:pt x="175189" y="162346"/>
                  </a:lnTo>
                  <a:lnTo>
                    <a:pt x="127984" y="137818"/>
                  </a:lnTo>
                  <a:lnTo>
                    <a:pt x="87409" y="111785"/>
                  </a:lnTo>
                  <a:lnTo>
                    <a:pt x="53617" y="86069"/>
                  </a:lnTo>
                  <a:lnTo>
                    <a:pt x="6981" y="42873"/>
                  </a:lnTo>
                  <a:lnTo>
                    <a:pt x="0" y="24725"/>
                  </a:lnTo>
                  <a:lnTo>
                    <a:pt x="2102" y="15216"/>
                  </a:lnTo>
                  <a:lnTo>
                    <a:pt x="7896" y="6958"/>
                  </a:lnTo>
                  <a:lnTo>
                    <a:pt x="16433" y="1612"/>
                  </a:lnTo>
                  <a:lnTo>
                    <a:pt x="26034" y="0"/>
                  </a:lnTo>
                  <a:lnTo>
                    <a:pt x="35546" y="2094"/>
                  </a:lnTo>
                  <a:lnTo>
                    <a:pt x="43811" y="7872"/>
                  </a:lnTo>
                  <a:lnTo>
                    <a:pt x="64801" y="28510"/>
                  </a:lnTo>
                  <a:lnTo>
                    <a:pt x="94136" y="53522"/>
                  </a:lnTo>
                  <a:lnTo>
                    <a:pt x="131608" y="80446"/>
                  </a:lnTo>
                  <a:lnTo>
                    <a:pt x="177011" y="106819"/>
                  </a:lnTo>
                  <a:lnTo>
                    <a:pt x="230136" y="130178"/>
                  </a:lnTo>
                  <a:lnTo>
                    <a:pt x="290775" y="148058"/>
                  </a:lnTo>
                  <a:lnTo>
                    <a:pt x="358721" y="157999"/>
                  </a:lnTo>
                  <a:lnTo>
                    <a:pt x="430421" y="157683"/>
                  </a:lnTo>
                  <a:lnTo>
                    <a:pt x="495752" y="147615"/>
                  </a:lnTo>
                  <a:lnTo>
                    <a:pt x="554298" y="130262"/>
                  </a:lnTo>
                  <a:lnTo>
                    <a:pt x="605645" y="108089"/>
                  </a:lnTo>
                  <a:lnTo>
                    <a:pt x="649379" y="83562"/>
                  </a:lnTo>
                  <a:lnTo>
                    <a:pt x="685085" y="59145"/>
                  </a:lnTo>
                  <a:lnTo>
                    <a:pt x="730754" y="20508"/>
                  </a:lnTo>
                  <a:lnTo>
                    <a:pt x="739241" y="15051"/>
                  </a:lnTo>
                  <a:lnTo>
                    <a:pt x="773866" y="39071"/>
                  </a:lnTo>
                  <a:lnTo>
                    <a:pt x="771872" y="48602"/>
                  </a:lnTo>
                  <a:lnTo>
                    <a:pt x="719706" y="96590"/>
                  </a:lnTo>
                  <a:lnTo>
                    <a:pt x="683782" y="121767"/>
                  </a:lnTo>
                  <a:lnTo>
                    <a:pt x="639910" y="147472"/>
                  </a:lnTo>
                  <a:lnTo>
                    <a:pt x="588471" y="171427"/>
                  </a:lnTo>
                  <a:lnTo>
                    <a:pt x="529850" y="191356"/>
                  </a:lnTo>
                  <a:lnTo>
                    <a:pt x="464429" y="204982"/>
                  </a:lnTo>
                  <a:lnTo>
                    <a:pt x="392591" y="210031"/>
                  </a:lnTo>
                  <a:close/>
                </a:path>
              </a:pathLst>
            </a:custGeom>
            <a:ln w="12700">
              <a:solidFill>
                <a:srgbClr val="E206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0" y="7995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0" y="0"/>
            <a:ext cx="9144000" cy="4485640"/>
            <a:chOff x="0" y="0"/>
            <a:chExt cx="9144000" cy="4485640"/>
          </a:xfrm>
        </p:grpSpPr>
        <p:sp>
          <p:nvSpPr>
            <p:cNvPr id="43" name="object 43" descr=""/>
            <p:cNvSpPr/>
            <p:nvPr/>
          </p:nvSpPr>
          <p:spPr>
            <a:xfrm>
              <a:off x="3580930" y="2452293"/>
              <a:ext cx="1623060" cy="1623060"/>
            </a:xfrm>
            <a:custGeom>
              <a:avLst/>
              <a:gdLst/>
              <a:ahLst/>
              <a:cxnLst/>
              <a:rect l="l" t="t" r="r" b="b"/>
              <a:pathLst>
                <a:path w="1623060" h="1623060">
                  <a:moveTo>
                    <a:pt x="557834" y="1064666"/>
                  </a:moveTo>
                  <a:lnTo>
                    <a:pt x="557834" y="0"/>
                  </a:lnTo>
                  <a:lnTo>
                    <a:pt x="0" y="0"/>
                  </a:lnTo>
                  <a:lnTo>
                    <a:pt x="0" y="1064666"/>
                  </a:lnTo>
                  <a:lnTo>
                    <a:pt x="0" y="1622501"/>
                  </a:lnTo>
                  <a:lnTo>
                    <a:pt x="557834" y="1622501"/>
                  </a:lnTo>
                  <a:lnTo>
                    <a:pt x="1622501" y="1622501"/>
                  </a:lnTo>
                  <a:lnTo>
                    <a:pt x="1622501" y="1064666"/>
                  </a:lnTo>
                  <a:lnTo>
                    <a:pt x="557834" y="1064666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38764" y="2452293"/>
              <a:ext cx="1064895" cy="1064895"/>
            </a:xfrm>
            <a:custGeom>
              <a:avLst/>
              <a:gdLst/>
              <a:ahLst/>
              <a:cxnLst/>
              <a:rect l="l" t="t" r="r" b="b"/>
              <a:pathLst>
                <a:path w="1064895" h="1064895">
                  <a:moveTo>
                    <a:pt x="1064666" y="0"/>
                  </a:moveTo>
                  <a:lnTo>
                    <a:pt x="0" y="0"/>
                  </a:lnTo>
                  <a:lnTo>
                    <a:pt x="0" y="1064666"/>
                  </a:lnTo>
                  <a:lnTo>
                    <a:pt x="1064666" y="1064666"/>
                  </a:lnTo>
                  <a:lnTo>
                    <a:pt x="1064666" y="0"/>
                  </a:lnTo>
                  <a:close/>
                </a:path>
              </a:pathLst>
            </a:custGeom>
            <a:solidFill>
              <a:srgbClr val="51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138764" y="2452293"/>
              <a:ext cx="1064895" cy="1064895"/>
            </a:xfrm>
            <a:custGeom>
              <a:avLst/>
              <a:gdLst/>
              <a:ahLst/>
              <a:cxnLst/>
              <a:rect l="l" t="t" r="r" b="b"/>
              <a:pathLst>
                <a:path w="1064895" h="1064895">
                  <a:moveTo>
                    <a:pt x="1064666" y="1064666"/>
                  </a:moveTo>
                  <a:lnTo>
                    <a:pt x="0" y="1064666"/>
                  </a:lnTo>
                  <a:lnTo>
                    <a:pt x="0" y="0"/>
                  </a:lnTo>
                  <a:lnTo>
                    <a:pt x="1064666" y="0"/>
                  </a:lnTo>
                  <a:lnTo>
                    <a:pt x="1064666" y="1064666"/>
                  </a:lnTo>
                  <a:close/>
                </a:path>
              </a:pathLst>
            </a:custGeom>
            <a:ln w="6350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028008" y="4154184"/>
              <a:ext cx="815975" cy="328295"/>
            </a:xfrm>
            <a:custGeom>
              <a:avLst/>
              <a:gdLst/>
              <a:ahLst/>
              <a:cxnLst/>
              <a:rect l="l" t="t" r="r" b="b"/>
              <a:pathLst>
                <a:path w="815975" h="328295">
                  <a:moveTo>
                    <a:pt x="651802" y="0"/>
                  </a:moveTo>
                  <a:lnTo>
                    <a:pt x="163893" y="0"/>
                  </a:lnTo>
                  <a:lnTo>
                    <a:pt x="120325" y="5854"/>
                  </a:lnTo>
                  <a:lnTo>
                    <a:pt x="81174" y="22376"/>
                  </a:lnTo>
                  <a:lnTo>
                    <a:pt x="48004" y="48004"/>
                  </a:lnTo>
                  <a:lnTo>
                    <a:pt x="22376" y="81174"/>
                  </a:lnTo>
                  <a:lnTo>
                    <a:pt x="5854" y="120325"/>
                  </a:lnTo>
                  <a:lnTo>
                    <a:pt x="0" y="163893"/>
                  </a:lnTo>
                  <a:lnTo>
                    <a:pt x="5854" y="207461"/>
                  </a:lnTo>
                  <a:lnTo>
                    <a:pt x="22376" y="246612"/>
                  </a:lnTo>
                  <a:lnTo>
                    <a:pt x="48004" y="279782"/>
                  </a:lnTo>
                  <a:lnTo>
                    <a:pt x="81174" y="305410"/>
                  </a:lnTo>
                  <a:lnTo>
                    <a:pt x="120325" y="321932"/>
                  </a:lnTo>
                  <a:lnTo>
                    <a:pt x="163893" y="327787"/>
                  </a:lnTo>
                  <a:lnTo>
                    <a:pt x="651802" y="327787"/>
                  </a:lnTo>
                  <a:lnTo>
                    <a:pt x="695370" y="321932"/>
                  </a:lnTo>
                  <a:lnTo>
                    <a:pt x="734520" y="305410"/>
                  </a:lnTo>
                  <a:lnTo>
                    <a:pt x="767691" y="279782"/>
                  </a:lnTo>
                  <a:lnTo>
                    <a:pt x="793318" y="246612"/>
                  </a:lnTo>
                  <a:lnTo>
                    <a:pt x="809840" y="207461"/>
                  </a:lnTo>
                  <a:lnTo>
                    <a:pt x="815695" y="163893"/>
                  </a:lnTo>
                  <a:lnTo>
                    <a:pt x="809840" y="120325"/>
                  </a:lnTo>
                  <a:lnTo>
                    <a:pt x="793318" y="81174"/>
                  </a:lnTo>
                  <a:lnTo>
                    <a:pt x="767691" y="48004"/>
                  </a:lnTo>
                  <a:lnTo>
                    <a:pt x="734520" y="22376"/>
                  </a:lnTo>
                  <a:lnTo>
                    <a:pt x="695370" y="5854"/>
                  </a:lnTo>
                  <a:lnTo>
                    <a:pt x="651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028008" y="4154184"/>
              <a:ext cx="815975" cy="328295"/>
            </a:xfrm>
            <a:custGeom>
              <a:avLst/>
              <a:gdLst/>
              <a:ahLst/>
              <a:cxnLst/>
              <a:rect l="l" t="t" r="r" b="b"/>
              <a:pathLst>
                <a:path w="815975" h="328295">
                  <a:moveTo>
                    <a:pt x="651802" y="327787"/>
                  </a:moveTo>
                  <a:lnTo>
                    <a:pt x="163893" y="327787"/>
                  </a:lnTo>
                  <a:lnTo>
                    <a:pt x="120325" y="321932"/>
                  </a:lnTo>
                  <a:lnTo>
                    <a:pt x="81174" y="305410"/>
                  </a:lnTo>
                  <a:lnTo>
                    <a:pt x="48004" y="279782"/>
                  </a:lnTo>
                  <a:lnTo>
                    <a:pt x="22376" y="246612"/>
                  </a:lnTo>
                  <a:lnTo>
                    <a:pt x="5854" y="207461"/>
                  </a:lnTo>
                  <a:lnTo>
                    <a:pt x="0" y="163893"/>
                  </a:lnTo>
                  <a:lnTo>
                    <a:pt x="5854" y="120325"/>
                  </a:lnTo>
                  <a:lnTo>
                    <a:pt x="22376" y="81174"/>
                  </a:lnTo>
                  <a:lnTo>
                    <a:pt x="48004" y="48004"/>
                  </a:lnTo>
                  <a:lnTo>
                    <a:pt x="81174" y="22376"/>
                  </a:lnTo>
                  <a:lnTo>
                    <a:pt x="120325" y="5854"/>
                  </a:lnTo>
                  <a:lnTo>
                    <a:pt x="163893" y="0"/>
                  </a:lnTo>
                  <a:lnTo>
                    <a:pt x="651802" y="0"/>
                  </a:lnTo>
                  <a:lnTo>
                    <a:pt x="695370" y="5854"/>
                  </a:lnTo>
                  <a:lnTo>
                    <a:pt x="734520" y="22376"/>
                  </a:lnTo>
                  <a:lnTo>
                    <a:pt x="767691" y="48004"/>
                  </a:lnTo>
                  <a:lnTo>
                    <a:pt x="793318" y="81174"/>
                  </a:lnTo>
                  <a:lnTo>
                    <a:pt x="809840" y="120325"/>
                  </a:lnTo>
                  <a:lnTo>
                    <a:pt x="815695" y="163893"/>
                  </a:lnTo>
                  <a:lnTo>
                    <a:pt x="809840" y="207461"/>
                  </a:lnTo>
                  <a:lnTo>
                    <a:pt x="793318" y="246612"/>
                  </a:lnTo>
                  <a:lnTo>
                    <a:pt x="767691" y="279782"/>
                  </a:lnTo>
                  <a:lnTo>
                    <a:pt x="734520" y="305410"/>
                  </a:lnTo>
                  <a:lnTo>
                    <a:pt x="695370" y="321932"/>
                  </a:lnTo>
                  <a:lnTo>
                    <a:pt x="651802" y="327787"/>
                  </a:lnTo>
                  <a:close/>
                </a:path>
              </a:pathLst>
            </a:custGeom>
            <a:ln w="6349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54601" y="3805947"/>
              <a:ext cx="194945" cy="608965"/>
            </a:xfrm>
            <a:custGeom>
              <a:avLst/>
              <a:gdLst/>
              <a:ahLst/>
              <a:cxnLst/>
              <a:rect l="l" t="t" r="r" b="b"/>
              <a:pathLst>
                <a:path w="194945" h="608964">
                  <a:moveTo>
                    <a:pt x="97269" y="0"/>
                  </a:moveTo>
                  <a:lnTo>
                    <a:pt x="54698" y="16700"/>
                  </a:lnTo>
                  <a:lnTo>
                    <a:pt x="34836" y="57899"/>
                  </a:lnTo>
                  <a:lnTo>
                    <a:pt x="0" y="518096"/>
                  </a:lnTo>
                  <a:lnTo>
                    <a:pt x="4677" y="552945"/>
                  </a:lnTo>
                  <a:lnTo>
                    <a:pt x="22269" y="581855"/>
                  </a:lnTo>
                  <a:lnTo>
                    <a:pt x="49766" y="601580"/>
                  </a:lnTo>
                  <a:lnTo>
                    <a:pt x="84162" y="608876"/>
                  </a:lnTo>
                  <a:lnTo>
                    <a:pt x="110375" y="608876"/>
                  </a:lnTo>
                  <a:lnTo>
                    <a:pt x="144779" y="601580"/>
                  </a:lnTo>
                  <a:lnTo>
                    <a:pt x="172280" y="581855"/>
                  </a:lnTo>
                  <a:lnTo>
                    <a:pt x="189873" y="552945"/>
                  </a:lnTo>
                  <a:lnTo>
                    <a:pt x="194551" y="518096"/>
                  </a:lnTo>
                  <a:lnTo>
                    <a:pt x="159715" y="57899"/>
                  </a:lnTo>
                  <a:lnTo>
                    <a:pt x="153519" y="35072"/>
                  </a:lnTo>
                  <a:lnTo>
                    <a:pt x="139846" y="16700"/>
                  </a:lnTo>
                  <a:lnTo>
                    <a:pt x="120496" y="4453"/>
                  </a:lnTo>
                  <a:lnTo>
                    <a:pt x="97269" y="0"/>
                  </a:lnTo>
                  <a:close/>
                </a:path>
              </a:pathLst>
            </a:custGeom>
            <a:solidFill>
              <a:srgbClr val="E20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154601" y="3805947"/>
              <a:ext cx="194945" cy="608965"/>
            </a:xfrm>
            <a:custGeom>
              <a:avLst/>
              <a:gdLst/>
              <a:ahLst/>
              <a:cxnLst/>
              <a:rect l="l" t="t" r="r" b="b"/>
              <a:pathLst>
                <a:path w="194945" h="608964">
                  <a:moveTo>
                    <a:pt x="110375" y="608876"/>
                  </a:moveTo>
                  <a:lnTo>
                    <a:pt x="84162" y="608876"/>
                  </a:lnTo>
                  <a:lnTo>
                    <a:pt x="49766" y="601580"/>
                  </a:lnTo>
                  <a:lnTo>
                    <a:pt x="22269" y="581855"/>
                  </a:lnTo>
                  <a:lnTo>
                    <a:pt x="4677" y="552945"/>
                  </a:lnTo>
                  <a:lnTo>
                    <a:pt x="0" y="518096"/>
                  </a:lnTo>
                  <a:lnTo>
                    <a:pt x="34836" y="57899"/>
                  </a:lnTo>
                  <a:lnTo>
                    <a:pt x="41026" y="35072"/>
                  </a:lnTo>
                  <a:lnTo>
                    <a:pt x="54698" y="16700"/>
                  </a:lnTo>
                  <a:lnTo>
                    <a:pt x="74048" y="4453"/>
                  </a:lnTo>
                  <a:lnTo>
                    <a:pt x="97269" y="0"/>
                  </a:lnTo>
                  <a:lnTo>
                    <a:pt x="120496" y="4453"/>
                  </a:lnTo>
                  <a:lnTo>
                    <a:pt x="139846" y="16700"/>
                  </a:lnTo>
                  <a:lnTo>
                    <a:pt x="153519" y="35072"/>
                  </a:lnTo>
                  <a:lnTo>
                    <a:pt x="159715" y="57899"/>
                  </a:lnTo>
                  <a:lnTo>
                    <a:pt x="194551" y="518096"/>
                  </a:lnTo>
                  <a:lnTo>
                    <a:pt x="189873" y="552945"/>
                  </a:lnTo>
                  <a:lnTo>
                    <a:pt x="172280" y="581855"/>
                  </a:lnTo>
                  <a:lnTo>
                    <a:pt x="144779" y="601580"/>
                  </a:lnTo>
                  <a:lnTo>
                    <a:pt x="110375" y="608876"/>
                  </a:lnTo>
                  <a:close/>
                </a:path>
              </a:pathLst>
            </a:custGeom>
            <a:ln w="12700">
              <a:solidFill>
                <a:srgbClr val="E206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3000" y="4208108"/>
              <a:ext cx="219938" cy="21993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870052" y="558622"/>
            <a:ext cx="4274185" cy="4585335"/>
          </a:xfrm>
          <a:custGeom>
            <a:avLst/>
            <a:gdLst/>
            <a:ahLst/>
            <a:cxnLst/>
            <a:rect l="l" t="t" r="r" b="b"/>
            <a:pathLst>
              <a:path w="4274184" h="4585335">
                <a:moveTo>
                  <a:pt x="0" y="4584877"/>
                </a:moveTo>
                <a:lnTo>
                  <a:pt x="4274179" y="4584877"/>
                </a:lnTo>
                <a:lnTo>
                  <a:pt x="4274179" y="0"/>
                </a:lnTo>
                <a:lnTo>
                  <a:pt x="0" y="0"/>
                </a:lnTo>
                <a:lnTo>
                  <a:pt x="0" y="4584877"/>
                </a:lnTo>
                <a:close/>
              </a:path>
            </a:pathLst>
          </a:custGeom>
          <a:solidFill>
            <a:srgbClr val="7C4BA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7995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А</a:t>
            </a:r>
            <a:r>
              <a:rPr dirty="0" spc="110"/>
              <a:t> </a:t>
            </a:r>
            <a:r>
              <a:rPr dirty="0" spc="150"/>
              <a:t>у</a:t>
            </a:r>
            <a:r>
              <a:rPr dirty="0" spc="110"/>
              <a:t> </a:t>
            </a:r>
            <a:r>
              <a:rPr dirty="0" spc="245"/>
              <a:t>нас</a:t>
            </a:r>
            <a:r>
              <a:rPr dirty="0" spc="110"/>
              <a:t> </a:t>
            </a:r>
            <a:r>
              <a:rPr dirty="0" spc="175"/>
              <a:t>так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12204" y="2348128"/>
            <a:ext cx="239776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175" b="1">
                <a:solidFill>
                  <a:srgbClr val="FFFFFF"/>
                </a:solidFill>
                <a:latin typeface="Calibri"/>
                <a:cs typeface="Calibri"/>
              </a:rPr>
              <a:t>Секретный </a:t>
            </a:r>
            <a:r>
              <a:rPr dirty="0" sz="2100" spc="114" b="1">
                <a:solidFill>
                  <a:srgbClr val="FFFFFF"/>
                </a:solidFill>
                <a:latin typeface="Calibri"/>
                <a:cs typeface="Calibri"/>
              </a:rPr>
              <a:t>переключатель. </a:t>
            </a:r>
            <a:r>
              <a:rPr dirty="0" sz="2100" spc="204" b="1">
                <a:solidFill>
                  <a:srgbClr val="04A8E2"/>
                </a:solidFill>
                <a:latin typeface="Calibri"/>
                <a:cs typeface="Calibri"/>
              </a:rPr>
              <a:t>Патент</a:t>
            </a:r>
            <a:r>
              <a:rPr dirty="0" sz="2100" spc="120" b="1">
                <a:solidFill>
                  <a:srgbClr val="04A8E2"/>
                </a:solidFill>
                <a:latin typeface="Calibri"/>
                <a:cs typeface="Calibri"/>
              </a:rPr>
              <a:t> </a:t>
            </a:r>
            <a:r>
              <a:rPr dirty="0" sz="2100" spc="110" b="1">
                <a:solidFill>
                  <a:srgbClr val="04A8E2"/>
                </a:solidFill>
                <a:latin typeface="Calibri"/>
                <a:cs typeface="Calibri"/>
              </a:rPr>
              <a:t>№2815661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9144000" cy="5149850"/>
            <a:chOff x="0" y="0"/>
            <a:chExt cx="9144000" cy="5149850"/>
          </a:xfrm>
        </p:grpSpPr>
        <p:sp>
          <p:nvSpPr>
            <p:cNvPr id="7" name="object 7" descr=""/>
            <p:cNvSpPr/>
            <p:nvPr/>
          </p:nvSpPr>
          <p:spPr>
            <a:xfrm>
              <a:off x="6673393" y="507999"/>
              <a:ext cx="1303020" cy="4635500"/>
            </a:xfrm>
            <a:custGeom>
              <a:avLst/>
              <a:gdLst/>
              <a:ahLst/>
              <a:cxnLst/>
              <a:rect l="l" t="t" r="r" b="b"/>
              <a:pathLst>
                <a:path w="1303020" h="4635500">
                  <a:moveTo>
                    <a:pt x="355955" y="0"/>
                  </a:moveTo>
                  <a:lnTo>
                    <a:pt x="0" y="0"/>
                  </a:lnTo>
                  <a:lnTo>
                    <a:pt x="0" y="4635500"/>
                  </a:lnTo>
                  <a:lnTo>
                    <a:pt x="355955" y="4635500"/>
                  </a:lnTo>
                  <a:lnTo>
                    <a:pt x="355955" y="0"/>
                  </a:lnTo>
                  <a:close/>
                </a:path>
                <a:path w="1303020" h="4635500">
                  <a:moveTo>
                    <a:pt x="1302956" y="0"/>
                  </a:moveTo>
                  <a:lnTo>
                    <a:pt x="651484" y="0"/>
                  </a:lnTo>
                  <a:lnTo>
                    <a:pt x="651484" y="4635500"/>
                  </a:lnTo>
                  <a:lnTo>
                    <a:pt x="1302956" y="4635500"/>
                  </a:lnTo>
                  <a:lnTo>
                    <a:pt x="1302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673392" y="508000"/>
              <a:ext cx="1303020" cy="4635500"/>
            </a:xfrm>
            <a:custGeom>
              <a:avLst/>
              <a:gdLst/>
              <a:ahLst/>
              <a:cxnLst/>
              <a:rect l="l" t="t" r="r" b="b"/>
              <a:pathLst>
                <a:path w="1303020" h="4635500">
                  <a:moveTo>
                    <a:pt x="1302956" y="4635500"/>
                  </a:moveTo>
                  <a:lnTo>
                    <a:pt x="0" y="4635500"/>
                  </a:lnTo>
                  <a:lnTo>
                    <a:pt x="0" y="0"/>
                  </a:lnTo>
                  <a:lnTo>
                    <a:pt x="1302956" y="0"/>
                  </a:lnTo>
                  <a:lnTo>
                    <a:pt x="1302956" y="4635500"/>
                  </a:lnTo>
                  <a:close/>
                </a:path>
              </a:pathLst>
            </a:custGeom>
            <a:ln w="12052">
              <a:solidFill>
                <a:srgbClr val="DBDC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29348" y="558622"/>
              <a:ext cx="295910" cy="4585335"/>
            </a:xfrm>
            <a:custGeom>
              <a:avLst/>
              <a:gdLst/>
              <a:ahLst/>
              <a:cxnLst/>
              <a:rect l="l" t="t" r="r" b="b"/>
              <a:pathLst>
                <a:path w="295909" h="4585335">
                  <a:moveTo>
                    <a:pt x="0" y="4584877"/>
                  </a:moveTo>
                  <a:lnTo>
                    <a:pt x="295528" y="4584877"/>
                  </a:lnTo>
                  <a:lnTo>
                    <a:pt x="295528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029348" y="508000"/>
              <a:ext cx="295910" cy="4635500"/>
            </a:xfrm>
            <a:custGeom>
              <a:avLst/>
              <a:gdLst/>
              <a:ahLst/>
              <a:cxnLst/>
              <a:rect l="l" t="t" r="r" b="b"/>
              <a:pathLst>
                <a:path w="295909" h="4635500">
                  <a:moveTo>
                    <a:pt x="295528" y="4635500"/>
                  </a:moveTo>
                  <a:lnTo>
                    <a:pt x="0" y="4635500"/>
                  </a:lnTo>
                  <a:lnTo>
                    <a:pt x="0" y="0"/>
                  </a:lnTo>
                  <a:lnTo>
                    <a:pt x="295528" y="0"/>
                  </a:lnTo>
                  <a:lnTo>
                    <a:pt x="295528" y="4635500"/>
                  </a:lnTo>
                  <a:close/>
                </a:path>
              </a:pathLst>
            </a:custGeom>
            <a:ln w="72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87552" y="1658327"/>
              <a:ext cx="374015" cy="824230"/>
            </a:xfrm>
            <a:custGeom>
              <a:avLst/>
              <a:gdLst/>
              <a:ahLst/>
              <a:cxnLst/>
              <a:rect l="l" t="t" r="r" b="b"/>
              <a:pathLst>
                <a:path w="374015" h="824230">
                  <a:moveTo>
                    <a:pt x="342861" y="0"/>
                  </a:moveTo>
                  <a:lnTo>
                    <a:pt x="30924" y="0"/>
                  </a:lnTo>
                  <a:lnTo>
                    <a:pt x="18886" y="2429"/>
                  </a:lnTo>
                  <a:lnTo>
                    <a:pt x="9056" y="9056"/>
                  </a:lnTo>
                  <a:lnTo>
                    <a:pt x="2429" y="18886"/>
                  </a:lnTo>
                  <a:lnTo>
                    <a:pt x="0" y="30924"/>
                  </a:lnTo>
                  <a:lnTo>
                    <a:pt x="0" y="792822"/>
                  </a:lnTo>
                  <a:lnTo>
                    <a:pt x="2429" y="804861"/>
                  </a:lnTo>
                  <a:lnTo>
                    <a:pt x="9056" y="814690"/>
                  </a:lnTo>
                  <a:lnTo>
                    <a:pt x="18886" y="821317"/>
                  </a:lnTo>
                  <a:lnTo>
                    <a:pt x="30924" y="823747"/>
                  </a:lnTo>
                  <a:lnTo>
                    <a:pt x="342861" y="823747"/>
                  </a:lnTo>
                  <a:lnTo>
                    <a:pt x="354894" y="821317"/>
                  </a:lnTo>
                  <a:lnTo>
                    <a:pt x="364724" y="814690"/>
                  </a:lnTo>
                  <a:lnTo>
                    <a:pt x="371354" y="804861"/>
                  </a:lnTo>
                  <a:lnTo>
                    <a:pt x="373786" y="792822"/>
                  </a:lnTo>
                  <a:lnTo>
                    <a:pt x="373786" y="30924"/>
                  </a:lnTo>
                  <a:lnTo>
                    <a:pt x="371354" y="18886"/>
                  </a:lnTo>
                  <a:lnTo>
                    <a:pt x="364724" y="9056"/>
                  </a:lnTo>
                  <a:lnTo>
                    <a:pt x="354894" y="2429"/>
                  </a:lnTo>
                  <a:lnTo>
                    <a:pt x="342861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87552" y="1658327"/>
              <a:ext cx="374015" cy="824230"/>
            </a:xfrm>
            <a:custGeom>
              <a:avLst/>
              <a:gdLst/>
              <a:ahLst/>
              <a:cxnLst/>
              <a:rect l="l" t="t" r="r" b="b"/>
              <a:pathLst>
                <a:path w="374015" h="824230">
                  <a:moveTo>
                    <a:pt x="0" y="792822"/>
                  </a:moveTo>
                  <a:lnTo>
                    <a:pt x="0" y="30924"/>
                  </a:lnTo>
                  <a:lnTo>
                    <a:pt x="2429" y="18886"/>
                  </a:lnTo>
                  <a:lnTo>
                    <a:pt x="9056" y="9056"/>
                  </a:lnTo>
                  <a:lnTo>
                    <a:pt x="18886" y="2429"/>
                  </a:lnTo>
                  <a:lnTo>
                    <a:pt x="30924" y="0"/>
                  </a:lnTo>
                  <a:lnTo>
                    <a:pt x="342861" y="0"/>
                  </a:lnTo>
                  <a:lnTo>
                    <a:pt x="354894" y="2429"/>
                  </a:lnTo>
                  <a:lnTo>
                    <a:pt x="364724" y="9056"/>
                  </a:lnTo>
                  <a:lnTo>
                    <a:pt x="371354" y="18886"/>
                  </a:lnTo>
                  <a:lnTo>
                    <a:pt x="373786" y="30924"/>
                  </a:lnTo>
                  <a:lnTo>
                    <a:pt x="373786" y="792822"/>
                  </a:lnTo>
                  <a:lnTo>
                    <a:pt x="371354" y="804861"/>
                  </a:lnTo>
                  <a:lnTo>
                    <a:pt x="364724" y="814690"/>
                  </a:lnTo>
                  <a:lnTo>
                    <a:pt x="354894" y="821317"/>
                  </a:lnTo>
                  <a:lnTo>
                    <a:pt x="342861" y="823747"/>
                  </a:lnTo>
                  <a:lnTo>
                    <a:pt x="30924" y="823747"/>
                  </a:lnTo>
                  <a:lnTo>
                    <a:pt x="18886" y="821317"/>
                  </a:lnTo>
                  <a:lnTo>
                    <a:pt x="9056" y="814690"/>
                  </a:lnTo>
                  <a:lnTo>
                    <a:pt x="2429" y="804861"/>
                  </a:lnTo>
                  <a:lnTo>
                    <a:pt x="0" y="7928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48181" y="184074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153751" y="0"/>
                  </a:moveTo>
                  <a:lnTo>
                    <a:pt x="109946" y="12810"/>
                  </a:lnTo>
                  <a:lnTo>
                    <a:pt x="71273" y="40279"/>
                  </a:lnTo>
                  <a:lnTo>
                    <a:pt x="40285" y="71267"/>
                  </a:lnTo>
                  <a:lnTo>
                    <a:pt x="12810" y="109945"/>
                  </a:lnTo>
                  <a:lnTo>
                    <a:pt x="0" y="153751"/>
                  </a:lnTo>
                  <a:lnTo>
                    <a:pt x="1708" y="198902"/>
                  </a:lnTo>
                  <a:lnTo>
                    <a:pt x="17792" y="241616"/>
                  </a:lnTo>
                  <a:lnTo>
                    <a:pt x="48108" y="278112"/>
                  </a:lnTo>
                  <a:lnTo>
                    <a:pt x="633362" y="780981"/>
                  </a:lnTo>
                  <a:lnTo>
                    <a:pt x="667664" y="800643"/>
                  </a:lnTo>
                  <a:lnTo>
                    <a:pt x="705541" y="806199"/>
                  </a:lnTo>
                  <a:lnTo>
                    <a:pt x="742892" y="797803"/>
                  </a:lnTo>
                  <a:lnTo>
                    <a:pt x="775615" y="775609"/>
                  </a:lnTo>
                  <a:lnTo>
                    <a:pt x="797803" y="742886"/>
                  </a:lnTo>
                  <a:lnTo>
                    <a:pt x="806199" y="705535"/>
                  </a:lnTo>
                  <a:lnTo>
                    <a:pt x="800646" y="667658"/>
                  </a:lnTo>
                  <a:lnTo>
                    <a:pt x="780987" y="633357"/>
                  </a:lnTo>
                  <a:lnTo>
                    <a:pt x="278118" y="48102"/>
                  </a:lnTo>
                  <a:lnTo>
                    <a:pt x="241621" y="17788"/>
                  </a:lnTo>
                  <a:lnTo>
                    <a:pt x="198904" y="1706"/>
                  </a:lnTo>
                  <a:lnTo>
                    <a:pt x="153751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48181" y="184074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40285" y="71267"/>
                  </a:moveTo>
                  <a:lnTo>
                    <a:pt x="71273" y="40279"/>
                  </a:lnTo>
                  <a:lnTo>
                    <a:pt x="109946" y="12810"/>
                  </a:lnTo>
                  <a:lnTo>
                    <a:pt x="153751" y="0"/>
                  </a:lnTo>
                  <a:lnTo>
                    <a:pt x="198904" y="1706"/>
                  </a:lnTo>
                  <a:lnTo>
                    <a:pt x="241621" y="17788"/>
                  </a:lnTo>
                  <a:lnTo>
                    <a:pt x="278118" y="48102"/>
                  </a:lnTo>
                  <a:lnTo>
                    <a:pt x="780987" y="633357"/>
                  </a:lnTo>
                  <a:lnTo>
                    <a:pt x="800646" y="667658"/>
                  </a:lnTo>
                  <a:lnTo>
                    <a:pt x="806199" y="705535"/>
                  </a:lnTo>
                  <a:lnTo>
                    <a:pt x="797803" y="742886"/>
                  </a:lnTo>
                  <a:lnTo>
                    <a:pt x="775615" y="775609"/>
                  </a:lnTo>
                  <a:lnTo>
                    <a:pt x="742892" y="797803"/>
                  </a:lnTo>
                  <a:lnTo>
                    <a:pt x="705541" y="806199"/>
                  </a:lnTo>
                  <a:lnTo>
                    <a:pt x="667664" y="800643"/>
                  </a:lnTo>
                  <a:lnTo>
                    <a:pt x="633362" y="780981"/>
                  </a:lnTo>
                  <a:lnTo>
                    <a:pt x="48108" y="278112"/>
                  </a:lnTo>
                  <a:lnTo>
                    <a:pt x="17792" y="241616"/>
                  </a:lnTo>
                  <a:lnTo>
                    <a:pt x="1708" y="198902"/>
                  </a:lnTo>
                  <a:lnTo>
                    <a:pt x="0" y="153751"/>
                  </a:lnTo>
                  <a:lnTo>
                    <a:pt x="12810" y="109945"/>
                  </a:lnTo>
                  <a:lnTo>
                    <a:pt x="40285" y="712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6785" y="1936089"/>
              <a:ext cx="140461" cy="14046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457111" y="3012046"/>
              <a:ext cx="216535" cy="1257300"/>
            </a:xfrm>
            <a:custGeom>
              <a:avLst/>
              <a:gdLst/>
              <a:ahLst/>
              <a:cxnLst/>
              <a:rect l="l" t="t" r="r" b="b"/>
              <a:pathLst>
                <a:path w="216534" h="1257300">
                  <a:moveTo>
                    <a:pt x="216281" y="0"/>
                  </a:moveTo>
                  <a:lnTo>
                    <a:pt x="0" y="0"/>
                  </a:lnTo>
                  <a:lnTo>
                    <a:pt x="0" y="1256792"/>
                  </a:lnTo>
                  <a:lnTo>
                    <a:pt x="216281" y="1256792"/>
                  </a:lnTo>
                  <a:lnTo>
                    <a:pt x="216281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57111" y="3012046"/>
              <a:ext cx="216535" cy="1257300"/>
            </a:xfrm>
            <a:custGeom>
              <a:avLst/>
              <a:gdLst/>
              <a:ahLst/>
              <a:cxnLst/>
              <a:rect l="l" t="t" r="r" b="b"/>
              <a:pathLst>
                <a:path w="216534" h="1257300">
                  <a:moveTo>
                    <a:pt x="0" y="1256792"/>
                  </a:moveTo>
                  <a:lnTo>
                    <a:pt x="216281" y="1256792"/>
                  </a:lnTo>
                  <a:lnTo>
                    <a:pt x="216281" y="0"/>
                  </a:lnTo>
                  <a:lnTo>
                    <a:pt x="0" y="0"/>
                  </a:lnTo>
                  <a:lnTo>
                    <a:pt x="0" y="1256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84875" y="926807"/>
              <a:ext cx="672465" cy="2952750"/>
            </a:xfrm>
            <a:custGeom>
              <a:avLst/>
              <a:gdLst/>
              <a:ahLst/>
              <a:cxnLst/>
              <a:rect l="l" t="t" r="r" b="b"/>
              <a:pathLst>
                <a:path w="672464" h="2952750">
                  <a:moveTo>
                    <a:pt x="672236" y="2473960"/>
                  </a:moveTo>
                  <a:lnTo>
                    <a:pt x="124218" y="2473960"/>
                  </a:lnTo>
                  <a:lnTo>
                    <a:pt x="124218" y="0"/>
                  </a:lnTo>
                  <a:lnTo>
                    <a:pt x="0" y="0"/>
                  </a:lnTo>
                  <a:lnTo>
                    <a:pt x="0" y="2473960"/>
                  </a:lnTo>
                  <a:lnTo>
                    <a:pt x="0" y="2952750"/>
                  </a:lnTo>
                  <a:lnTo>
                    <a:pt x="672236" y="2952750"/>
                  </a:lnTo>
                  <a:lnTo>
                    <a:pt x="672236" y="247396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84875" y="926630"/>
              <a:ext cx="672465" cy="2954020"/>
            </a:xfrm>
            <a:custGeom>
              <a:avLst/>
              <a:gdLst/>
              <a:ahLst/>
              <a:cxnLst/>
              <a:rect l="l" t="t" r="r" b="b"/>
              <a:pathLst>
                <a:path w="672464" h="2954020">
                  <a:moveTo>
                    <a:pt x="124218" y="2474137"/>
                  </a:moveTo>
                  <a:lnTo>
                    <a:pt x="124218" y="0"/>
                  </a:lnTo>
                  <a:lnTo>
                    <a:pt x="0" y="0"/>
                  </a:lnTo>
                  <a:lnTo>
                    <a:pt x="0" y="2474137"/>
                  </a:lnTo>
                  <a:lnTo>
                    <a:pt x="0" y="2953473"/>
                  </a:lnTo>
                  <a:lnTo>
                    <a:pt x="672236" y="2953473"/>
                  </a:lnTo>
                  <a:lnTo>
                    <a:pt x="672236" y="2474137"/>
                  </a:lnTo>
                  <a:lnTo>
                    <a:pt x="124218" y="24741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4135"/>
            <a:chOff x="0" y="0"/>
            <a:chExt cx="9144635" cy="5144135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24119" y="1167866"/>
              <a:ext cx="3244850" cy="52705"/>
            </a:xfrm>
            <a:custGeom>
              <a:avLst/>
              <a:gdLst/>
              <a:ahLst/>
              <a:cxnLst/>
              <a:rect l="l" t="t" r="r" b="b"/>
              <a:pathLst>
                <a:path w="3244850" h="52705">
                  <a:moveTo>
                    <a:pt x="3220745" y="0"/>
                  </a:moveTo>
                  <a:lnTo>
                    <a:pt x="24015" y="0"/>
                  </a:lnTo>
                  <a:lnTo>
                    <a:pt x="14664" y="1886"/>
                  </a:lnTo>
                  <a:lnTo>
                    <a:pt x="7031" y="7031"/>
                  </a:lnTo>
                  <a:lnTo>
                    <a:pt x="1886" y="14664"/>
                  </a:lnTo>
                  <a:lnTo>
                    <a:pt x="0" y="24015"/>
                  </a:lnTo>
                  <a:lnTo>
                    <a:pt x="0" y="28549"/>
                  </a:lnTo>
                  <a:lnTo>
                    <a:pt x="1886" y="37895"/>
                  </a:lnTo>
                  <a:lnTo>
                    <a:pt x="7031" y="45529"/>
                  </a:lnTo>
                  <a:lnTo>
                    <a:pt x="14664" y="50677"/>
                  </a:lnTo>
                  <a:lnTo>
                    <a:pt x="24015" y="52565"/>
                  </a:lnTo>
                  <a:lnTo>
                    <a:pt x="3220745" y="52565"/>
                  </a:lnTo>
                  <a:lnTo>
                    <a:pt x="3230091" y="50677"/>
                  </a:lnTo>
                  <a:lnTo>
                    <a:pt x="3237725" y="45529"/>
                  </a:lnTo>
                  <a:lnTo>
                    <a:pt x="3242873" y="37895"/>
                  </a:lnTo>
                  <a:lnTo>
                    <a:pt x="3244761" y="28549"/>
                  </a:lnTo>
                  <a:lnTo>
                    <a:pt x="3244761" y="24015"/>
                  </a:lnTo>
                  <a:lnTo>
                    <a:pt x="3242873" y="14664"/>
                  </a:lnTo>
                  <a:lnTo>
                    <a:pt x="3237725" y="7031"/>
                  </a:lnTo>
                  <a:lnTo>
                    <a:pt x="3230091" y="1886"/>
                  </a:lnTo>
                  <a:lnTo>
                    <a:pt x="3220745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53380" y="1428749"/>
              <a:ext cx="2786380" cy="2331720"/>
            </a:xfrm>
            <a:custGeom>
              <a:avLst/>
              <a:gdLst/>
              <a:ahLst/>
              <a:cxnLst/>
              <a:rect l="l" t="t" r="r" b="b"/>
              <a:pathLst>
                <a:path w="2786379" h="2331720">
                  <a:moveTo>
                    <a:pt x="1379169" y="147510"/>
                  </a:moveTo>
                  <a:lnTo>
                    <a:pt x="1232242" y="147510"/>
                  </a:lnTo>
                  <a:lnTo>
                    <a:pt x="1232242" y="2185162"/>
                  </a:lnTo>
                  <a:lnTo>
                    <a:pt x="1379169" y="2185162"/>
                  </a:lnTo>
                  <a:lnTo>
                    <a:pt x="1379169" y="147510"/>
                  </a:lnTo>
                  <a:close/>
                </a:path>
                <a:path w="2786379" h="2331720">
                  <a:moveTo>
                    <a:pt x="1379169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0" y="2185670"/>
                  </a:lnTo>
                  <a:lnTo>
                    <a:pt x="0" y="2331720"/>
                  </a:lnTo>
                  <a:lnTo>
                    <a:pt x="1379169" y="2331720"/>
                  </a:lnTo>
                  <a:lnTo>
                    <a:pt x="1379169" y="2185670"/>
                  </a:lnTo>
                  <a:lnTo>
                    <a:pt x="146926" y="2185670"/>
                  </a:lnTo>
                  <a:lnTo>
                    <a:pt x="146926" y="147320"/>
                  </a:lnTo>
                  <a:lnTo>
                    <a:pt x="1379169" y="147320"/>
                  </a:lnTo>
                  <a:lnTo>
                    <a:pt x="1379169" y="0"/>
                  </a:lnTo>
                  <a:close/>
                </a:path>
                <a:path w="2786379" h="2331720">
                  <a:moveTo>
                    <a:pt x="2786240" y="147510"/>
                  </a:moveTo>
                  <a:lnTo>
                    <a:pt x="2639314" y="147510"/>
                  </a:lnTo>
                  <a:lnTo>
                    <a:pt x="2639314" y="2185162"/>
                  </a:lnTo>
                  <a:lnTo>
                    <a:pt x="2786240" y="2185162"/>
                  </a:lnTo>
                  <a:lnTo>
                    <a:pt x="2786240" y="147510"/>
                  </a:lnTo>
                  <a:close/>
                </a:path>
                <a:path w="2786379" h="2331720">
                  <a:moveTo>
                    <a:pt x="2786240" y="0"/>
                  </a:moveTo>
                  <a:lnTo>
                    <a:pt x="1407071" y="0"/>
                  </a:lnTo>
                  <a:lnTo>
                    <a:pt x="1407071" y="147320"/>
                  </a:lnTo>
                  <a:lnTo>
                    <a:pt x="1407071" y="2185670"/>
                  </a:lnTo>
                  <a:lnTo>
                    <a:pt x="1407071" y="2331720"/>
                  </a:lnTo>
                  <a:lnTo>
                    <a:pt x="2786240" y="2331720"/>
                  </a:lnTo>
                  <a:lnTo>
                    <a:pt x="2786240" y="2185670"/>
                  </a:lnTo>
                  <a:lnTo>
                    <a:pt x="1553997" y="2185670"/>
                  </a:lnTo>
                  <a:lnTo>
                    <a:pt x="1553997" y="147320"/>
                  </a:lnTo>
                  <a:lnTo>
                    <a:pt x="2786240" y="147320"/>
                  </a:lnTo>
                  <a:lnTo>
                    <a:pt x="278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00293" y="1637956"/>
              <a:ext cx="1082040" cy="1865630"/>
            </a:xfrm>
            <a:custGeom>
              <a:avLst/>
              <a:gdLst/>
              <a:ahLst/>
              <a:cxnLst/>
              <a:rect l="l" t="t" r="r" b="b"/>
              <a:pathLst>
                <a:path w="1082040" h="1865629">
                  <a:moveTo>
                    <a:pt x="1081913" y="729437"/>
                  </a:moveTo>
                  <a:lnTo>
                    <a:pt x="0" y="1811350"/>
                  </a:lnTo>
                  <a:lnTo>
                    <a:pt x="0" y="1865261"/>
                  </a:lnTo>
                  <a:lnTo>
                    <a:pt x="1081913" y="783348"/>
                  </a:lnTo>
                  <a:lnTo>
                    <a:pt x="1081913" y="729437"/>
                  </a:lnTo>
                  <a:close/>
                </a:path>
                <a:path w="1082040" h="1865629">
                  <a:moveTo>
                    <a:pt x="1081913" y="0"/>
                  </a:moveTo>
                  <a:lnTo>
                    <a:pt x="0" y="1081913"/>
                  </a:lnTo>
                  <a:lnTo>
                    <a:pt x="0" y="1760105"/>
                  </a:lnTo>
                  <a:lnTo>
                    <a:pt x="1081913" y="678192"/>
                  </a:lnTo>
                  <a:lnTo>
                    <a:pt x="1081913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06932" y="1637956"/>
              <a:ext cx="1086485" cy="1869439"/>
            </a:xfrm>
            <a:custGeom>
              <a:avLst/>
              <a:gdLst/>
              <a:ahLst/>
              <a:cxnLst/>
              <a:rect l="l" t="t" r="r" b="b"/>
              <a:pathLst>
                <a:path w="1086484" h="1869439">
                  <a:moveTo>
                    <a:pt x="1085913" y="0"/>
                  </a:moveTo>
                  <a:lnTo>
                    <a:pt x="0" y="1085913"/>
                  </a:lnTo>
                  <a:lnTo>
                    <a:pt x="0" y="1764106"/>
                  </a:lnTo>
                  <a:lnTo>
                    <a:pt x="1085913" y="678192"/>
                  </a:lnTo>
                  <a:lnTo>
                    <a:pt x="1085913" y="0"/>
                  </a:lnTo>
                  <a:close/>
                </a:path>
                <a:path w="1086484" h="1869439">
                  <a:moveTo>
                    <a:pt x="1085926" y="729424"/>
                  </a:moveTo>
                  <a:lnTo>
                    <a:pt x="12" y="1815338"/>
                  </a:lnTo>
                  <a:lnTo>
                    <a:pt x="12" y="1869262"/>
                  </a:lnTo>
                  <a:lnTo>
                    <a:pt x="1085926" y="783348"/>
                  </a:lnTo>
                  <a:lnTo>
                    <a:pt x="1085926" y="729424"/>
                  </a:lnTo>
                  <a:close/>
                </a:path>
              </a:pathLst>
            </a:custGeom>
            <a:solidFill>
              <a:srgbClr val="FFFFFF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44972" y="1150340"/>
              <a:ext cx="2451100" cy="3993515"/>
            </a:xfrm>
            <a:custGeom>
              <a:avLst/>
              <a:gdLst/>
              <a:ahLst/>
              <a:cxnLst/>
              <a:rect l="l" t="t" r="r" b="b"/>
              <a:pathLst>
                <a:path w="2451100" h="3993515">
                  <a:moveTo>
                    <a:pt x="612762" y="0"/>
                  </a:moveTo>
                  <a:lnTo>
                    <a:pt x="597433" y="0"/>
                  </a:lnTo>
                  <a:lnTo>
                    <a:pt x="597674" y="5080"/>
                  </a:lnTo>
                  <a:lnTo>
                    <a:pt x="590638" y="50685"/>
                  </a:lnTo>
                  <a:lnTo>
                    <a:pt x="571042" y="90297"/>
                  </a:lnTo>
                  <a:lnTo>
                    <a:pt x="541147" y="121526"/>
                  </a:lnTo>
                  <a:lnTo>
                    <a:pt x="503237" y="142011"/>
                  </a:lnTo>
                  <a:lnTo>
                    <a:pt x="459574" y="149364"/>
                  </a:lnTo>
                  <a:lnTo>
                    <a:pt x="415925" y="142011"/>
                  </a:lnTo>
                  <a:lnTo>
                    <a:pt x="378015" y="121526"/>
                  </a:lnTo>
                  <a:lnTo>
                    <a:pt x="348119" y="90297"/>
                  </a:lnTo>
                  <a:lnTo>
                    <a:pt x="328510" y="50685"/>
                  </a:lnTo>
                  <a:lnTo>
                    <a:pt x="321462" y="5080"/>
                  </a:lnTo>
                  <a:lnTo>
                    <a:pt x="321716" y="0"/>
                  </a:lnTo>
                  <a:lnTo>
                    <a:pt x="306387" y="0"/>
                  </a:lnTo>
                  <a:lnTo>
                    <a:pt x="291058" y="0"/>
                  </a:lnTo>
                  <a:lnTo>
                    <a:pt x="291299" y="5080"/>
                  </a:lnTo>
                  <a:lnTo>
                    <a:pt x="284251" y="50685"/>
                  </a:lnTo>
                  <a:lnTo>
                    <a:pt x="264655" y="90297"/>
                  </a:lnTo>
                  <a:lnTo>
                    <a:pt x="234759" y="121526"/>
                  </a:lnTo>
                  <a:lnTo>
                    <a:pt x="196850" y="142011"/>
                  </a:lnTo>
                  <a:lnTo>
                    <a:pt x="153200" y="149364"/>
                  </a:lnTo>
                  <a:lnTo>
                    <a:pt x="109537" y="142011"/>
                  </a:lnTo>
                  <a:lnTo>
                    <a:pt x="71628" y="121526"/>
                  </a:lnTo>
                  <a:lnTo>
                    <a:pt x="41732" y="90297"/>
                  </a:lnTo>
                  <a:lnTo>
                    <a:pt x="22123" y="50685"/>
                  </a:lnTo>
                  <a:lnTo>
                    <a:pt x="15087" y="5080"/>
                  </a:lnTo>
                  <a:lnTo>
                    <a:pt x="15341" y="0"/>
                  </a:lnTo>
                  <a:lnTo>
                    <a:pt x="0" y="0"/>
                  </a:lnTo>
                  <a:lnTo>
                    <a:pt x="0" y="3993172"/>
                  </a:lnTo>
                  <a:lnTo>
                    <a:pt x="306374" y="3993172"/>
                  </a:lnTo>
                  <a:lnTo>
                    <a:pt x="612762" y="3993172"/>
                  </a:lnTo>
                  <a:lnTo>
                    <a:pt x="612762" y="0"/>
                  </a:lnTo>
                  <a:close/>
                </a:path>
                <a:path w="2451100" h="3993515">
                  <a:moveTo>
                    <a:pt x="2451100" y="0"/>
                  </a:moveTo>
                  <a:lnTo>
                    <a:pt x="2435771" y="0"/>
                  </a:lnTo>
                  <a:lnTo>
                    <a:pt x="2436012" y="5080"/>
                  </a:lnTo>
                  <a:lnTo>
                    <a:pt x="2428964" y="50685"/>
                  </a:lnTo>
                  <a:lnTo>
                    <a:pt x="2409367" y="90297"/>
                  </a:lnTo>
                  <a:lnTo>
                    <a:pt x="2379472" y="121526"/>
                  </a:lnTo>
                  <a:lnTo>
                    <a:pt x="2341562" y="142011"/>
                  </a:lnTo>
                  <a:lnTo>
                    <a:pt x="2297912" y="149364"/>
                  </a:lnTo>
                  <a:lnTo>
                    <a:pt x="2254250" y="142011"/>
                  </a:lnTo>
                  <a:lnTo>
                    <a:pt x="2216340" y="121526"/>
                  </a:lnTo>
                  <a:lnTo>
                    <a:pt x="2186444" y="90297"/>
                  </a:lnTo>
                  <a:lnTo>
                    <a:pt x="2166836" y="50685"/>
                  </a:lnTo>
                  <a:lnTo>
                    <a:pt x="2159800" y="5080"/>
                  </a:lnTo>
                  <a:lnTo>
                    <a:pt x="2160054" y="0"/>
                  </a:lnTo>
                  <a:lnTo>
                    <a:pt x="2144712" y="0"/>
                  </a:lnTo>
                  <a:lnTo>
                    <a:pt x="2129383" y="0"/>
                  </a:lnTo>
                  <a:lnTo>
                    <a:pt x="2129625" y="5080"/>
                  </a:lnTo>
                  <a:lnTo>
                    <a:pt x="2122576" y="50685"/>
                  </a:lnTo>
                  <a:lnTo>
                    <a:pt x="2102980" y="90297"/>
                  </a:lnTo>
                  <a:lnTo>
                    <a:pt x="2073084" y="121526"/>
                  </a:lnTo>
                  <a:lnTo>
                    <a:pt x="2035175" y="142011"/>
                  </a:lnTo>
                  <a:lnTo>
                    <a:pt x="1991525" y="149364"/>
                  </a:lnTo>
                  <a:lnTo>
                    <a:pt x="1947862" y="142011"/>
                  </a:lnTo>
                  <a:lnTo>
                    <a:pt x="1909953" y="121526"/>
                  </a:lnTo>
                  <a:lnTo>
                    <a:pt x="1880057" y="90297"/>
                  </a:lnTo>
                  <a:lnTo>
                    <a:pt x="1860448" y="50685"/>
                  </a:lnTo>
                  <a:lnTo>
                    <a:pt x="1853412" y="5080"/>
                  </a:lnTo>
                  <a:lnTo>
                    <a:pt x="1853666" y="0"/>
                  </a:lnTo>
                  <a:lnTo>
                    <a:pt x="1838325" y="0"/>
                  </a:lnTo>
                  <a:lnTo>
                    <a:pt x="1822996" y="0"/>
                  </a:lnTo>
                  <a:lnTo>
                    <a:pt x="1823237" y="5080"/>
                  </a:lnTo>
                  <a:lnTo>
                    <a:pt x="1816188" y="50685"/>
                  </a:lnTo>
                  <a:lnTo>
                    <a:pt x="1796592" y="90297"/>
                  </a:lnTo>
                  <a:lnTo>
                    <a:pt x="1766697" y="121526"/>
                  </a:lnTo>
                  <a:lnTo>
                    <a:pt x="1728787" y="142011"/>
                  </a:lnTo>
                  <a:lnTo>
                    <a:pt x="1685137" y="149364"/>
                  </a:lnTo>
                  <a:lnTo>
                    <a:pt x="1641475" y="142011"/>
                  </a:lnTo>
                  <a:lnTo>
                    <a:pt x="1603565" y="121526"/>
                  </a:lnTo>
                  <a:lnTo>
                    <a:pt x="1573669" y="90297"/>
                  </a:lnTo>
                  <a:lnTo>
                    <a:pt x="1554060" y="50685"/>
                  </a:lnTo>
                  <a:lnTo>
                    <a:pt x="1547025" y="5080"/>
                  </a:lnTo>
                  <a:lnTo>
                    <a:pt x="1547279" y="0"/>
                  </a:lnTo>
                  <a:lnTo>
                    <a:pt x="1531937" y="0"/>
                  </a:lnTo>
                  <a:lnTo>
                    <a:pt x="1516608" y="0"/>
                  </a:lnTo>
                  <a:lnTo>
                    <a:pt x="1516849" y="5080"/>
                  </a:lnTo>
                  <a:lnTo>
                    <a:pt x="1509801" y="50685"/>
                  </a:lnTo>
                  <a:lnTo>
                    <a:pt x="1490205" y="90297"/>
                  </a:lnTo>
                  <a:lnTo>
                    <a:pt x="1460309" y="121526"/>
                  </a:lnTo>
                  <a:lnTo>
                    <a:pt x="1422400" y="142011"/>
                  </a:lnTo>
                  <a:lnTo>
                    <a:pt x="1378750" y="149364"/>
                  </a:lnTo>
                  <a:lnTo>
                    <a:pt x="1335087" y="142011"/>
                  </a:lnTo>
                  <a:lnTo>
                    <a:pt x="1297178" y="121526"/>
                  </a:lnTo>
                  <a:lnTo>
                    <a:pt x="1267282" y="90297"/>
                  </a:lnTo>
                  <a:lnTo>
                    <a:pt x="1247673" y="50685"/>
                  </a:lnTo>
                  <a:lnTo>
                    <a:pt x="1240637" y="5080"/>
                  </a:lnTo>
                  <a:lnTo>
                    <a:pt x="1240891" y="0"/>
                  </a:lnTo>
                  <a:lnTo>
                    <a:pt x="1225550" y="0"/>
                  </a:lnTo>
                  <a:lnTo>
                    <a:pt x="1210221" y="0"/>
                  </a:lnTo>
                  <a:lnTo>
                    <a:pt x="1210462" y="5080"/>
                  </a:lnTo>
                  <a:lnTo>
                    <a:pt x="1203413" y="50685"/>
                  </a:lnTo>
                  <a:lnTo>
                    <a:pt x="1183817" y="90297"/>
                  </a:lnTo>
                  <a:lnTo>
                    <a:pt x="1153922" y="121526"/>
                  </a:lnTo>
                  <a:lnTo>
                    <a:pt x="1116012" y="142011"/>
                  </a:lnTo>
                  <a:lnTo>
                    <a:pt x="1072362" y="149364"/>
                  </a:lnTo>
                  <a:lnTo>
                    <a:pt x="1028700" y="142011"/>
                  </a:lnTo>
                  <a:lnTo>
                    <a:pt x="990790" y="121526"/>
                  </a:lnTo>
                  <a:lnTo>
                    <a:pt x="960894" y="90297"/>
                  </a:lnTo>
                  <a:lnTo>
                    <a:pt x="941285" y="50685"/>
                  </a:lnTo>
                  <a:lnTo>
                    <a:pt x="934250" y="5080"/>
                  </a:lnTo>
                  <a:lnTo>
                    <a:pt x="934504" y="0"/>
                  </a:lnTo>
                  <a:lnTo>
                    <a:pt x="919162" y="0"/>
                  </a:lnTo>
                  <a:lnTo>
                    <a:pt x="903833" y="0"/>
                  </a:lnTo>
                  <a:lnTo>
                    <a:pt x="904074" y="5080"/>
                  </a:lnTo>
                  <a:lnTo>
                    <a:pt x="897026" y="50685"/>
                  </a:lnTo>
                  <a:lnTo>
                    <a:pt x="877430" y="90297"/>
                  </a:lnTo>
                  <a:lnTo>
                    <a:pt x="847534" y="121526"/>
                  </a:lnTo>
                  <a:lnTo>
                    <a:pt x="809625" y="142011"/>
                  </a:lnTo>
                  <a:lnTo>
                    <a:pt x="765975" y="149364"/>
                  </a:lnTo>
                  <a:lnTo>
                    <a:pt x="722312" y="142011"/>
                  </a:lnTo>
                  <a:lnTo>
                    <a:pt x="684403" y="121526"/>
                  </a:lnTo>
                  <a:lnTo>
                    <a:pt x="654507" y="90297"/>
                  </a:lnTo>
                  <a:lnTo>
                    <a:pt x="634898" y="50685"/>
                  </a:lnTo>
                  <a:lnTo>
                    <a:pt x="627862" y="5080"/>
                  </a:lnTo>
                  <a:lnTo>
                    <a:pt x="628116" y="0"/>
                  </a:lnTo>
                  <a:lnTo>
                    <a:pt x="612775" y="0"/>
                  </a:lnTo>
                  <a:lnTo>
                    <a:pt x="612775" y="3993172"/>
                  </a:lnTo>
                  <a:lnTo>
                    <a:pt x="919162" y="3993172"/>
                  </a:lnTo>
                  <a:lnTo>
                    <a:pt x="1225550" y="3993172"/>
                  </a:lnTo>
                  <a:lnTo>
                    <a:pt x="1531937" y="3993172"/>
                  </a:lnTo>
                  <a:lnTo>
                    <a:pt x="1838325" y="3993172"/>
                  </a:lnTo>
                  <a:lnTo>
                    <a:pt x="2144712" y="3993172"/>
                  </a:lnTo>
                  <a:lnTo>
                    <a:pt x="2451100" y="3993172"/>
                  </a:lnTo>
                  <a:lnTo>
                    <a:pt x="245110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51346" y="1150340"/>
              <a:ext cx="2145030" cy="3993515"/>
            </a:xfrm>
            <a:custGeom>
              <a:avLst/>
              <a:gdLst/>
              <a:ahLst/>
              <a:cxnLst/>
              <a:rect l="l" t="t" r="r" b="b"/>
              <a:pathLst>
                <a:path w="2145029" h="3993515">
                  <a:moveTo>
                    <a:pt x="306387" y="0"/>
                  </a:moveTo>
                  <a:lnTo>
                    <a:pt x="291058" y="0"/>
                  </a:lnTo>
                  <a:lnTo>
                    <a:pt x="291299" y="5080"/>
                  </a:lnTo>
                  <a:lnTo>
                    <a:pt x="284264" y="50685"/>
                  </a:lnTo>
                  <a:lnTo>
                    <a:pt x="264668" y="90297"/>
                  </a:lnTo>
                  <a:lnTo>
                    <a:pt x="234772" y="121526"/>
                  </a:lnTo>
                  <a:lnTo>
                    <a:pt x="196862" y="142011"/>
                  </a:lnTo>
                  <a:lnTo>
                    <a:pt x="153200" y="149364"/>
                  </a:lnTo>
                  <a:lnTo>
                    <a:pt x="109550" y="142011"/>
                  </a:lnTo>
                  <a:lnTo>
                    <a:pt x="71640" y="121526"/>
                  </a:lnTo>
                  <a:lnTo>
                    <a:pt x="41744" y="90297"/>
                  </a:lnTo>
                  <a:lnTo>
                    <a:pt x="22136" y="50685"/>
                  </a:lnTo>
                  <a:lnTo>
                    <a:pt x="15087" y="5080"/>
                  </a:lnTo>
                  <a:lnTo>
                    <a:pt x="15341" y="0"/>
                  </a:lnTo>
                  <a:lnTo>
                    <a:pt x="0" y="0"/>
                  </a:lnTo>
                  <a:lnTo>
                    <a:pt x="0" y="3993172"/>
                  </a:lnTo>
                  <a:lnTo>
                    <a:pt x="306387" y="3993172"/>
                  </a:lnTo>
                  <a:lnTo>
                    <a:pt x="306387" y="0"/>
                  </a:lnTo>
                  <a:close/>
                </a:path>
                <a:path w="2145029" h="3993515">
                  <a:moveTo>
                    <a:pt x="919175" y="0"/>
                  </a:moveTo>
                  <a:lnTo>
                    <a:pt x="903846" y="0"/>
                  </a:lnTo>
                  <a:lnTo>
                    <a:pt x="904087" y="5080"/>
                  </a:lnTo>
                  <a:lnTo>
                    <a:pt x="897039" y="50685"/>
                  </a:lnTo>
                  <a:lnTo>
                    <a:pt x="877443" y="90297"/>
                  </a:lnTo>
                  <a:lnTo>
                    <a:pt x="847547" y="121526"/>
                  </a:lnTo>
                  <a:lnTo>
                    <a:pt x="809637" y="142011"/>
                  </a:lnTo>
                  <a:lnTo>
                    <a:pt x="765987" y="149364"/>
                  </a:lnTo>
                  <a:lnTo>
                    <a:pt x="722325" y="142011"/>
                  </a:lnTo>
                  <a:lnTo>
                    <a:pt x="684415" y="121526"/>
                  </a:lnTo>
                  <a:lnTo>
                    <a:pt x="654519" y="90297"/>
                  </a:lnTo>
                  <a:lnTo>
                    <a:pt x="634911" y="50685"/>
                  </a:lnTo>
                  <a:lnTo>
                    <a:pt x="627875" y="5080"/>
                  </a:lnTo>
                  <a:lnTo>
                    <a:pt x="628129" y="0"/>
                  </a:lnTo>
                  <a:lnTo>
                    <a:pt x="612787" y="0"/>
                  </a:lnTo>
                  <a:lnTo>
                    <a:pt x="612787" y="3993172"/>
                  </a:lnTo>
                  <a:lnTo>
                    <a:pt x="919175" y="3993172"/>
                  </a:lnTo>
                  <a:lnTo>
                    <a:pt x="919175" y="0"/>
                  </a:lnTo>
                  <a:close/>
                </a:path>
                <a:path w="2145029" h="3993515">
                  <a:moveTo>
                    <a:pt x="1531950" y="0"/>
                  </a:moveTo>
                  <a:lnTo>
                    <a:pt x="1516621" y="0"/>
                  </a:lnTo>
                  <a:lnTo>
                    <a:pt x="1516862" y="5080"/>
                  </a:lnTo>
                  <a:lnTo>
                    <a:pt x="1509814" y="50685"/>
                  </a:lnTo>
                  <a:lnTo>
                    <a:pt x="1490218" y="90297"/>
                  </a:lnTo>
                  <a:lnTo>
                    <a:pt x="1460322" y="121526"/>
                  </a:lnTo>
                  <a:lnTo>
                    <a:pt x="1422412" y="142011"/>
                  </a:lnTo>
                  <a:lnTo>
                    <a:pt x="1378762" y="149364"/>
                  </a:lnTo>
                  <a:lnTo>
                    <a:pt x="1335100" y="142011"/>
                  </a:lnTo>
                  <a:lnTo>
                    <a:pt x="1297190" y="121526"/>
                  </a:lnTo>
                  <a:lnTo>
                    <a:pt x="1267294" y="90297"/>
                  </a:lnTo>
                  <a:lnTo>
                    <a:pt x="1247686" y="50685"/>
                  </a:lnTo>
                  <a:lnTo>
                    <a:pt x="1240650" y="5080"/>
                  </a:lnTo>
                  <a:lnTo>
                    <a:pt x="1240904" y="0"/>
                  </a:lnTo>
                  <a:lnTo>
                    <a:pt x="1225562" y="0"/>
                  </a:lnTo>
                  <a:lnTo>
                    <a:pt x="1225562" y="3993172"/>
                  </a:lnTo>
                  <a:lnTo>
                    <a:pt x="1531950" y="3993172"/>
                  </a:lnTo>
                  <a:lnTo>
                    <a:pt x="1531950" y="0"/>
                  </a:lnTo>
                  <a:close/>
                </a:path>
                <a:path w="2145029" h="3993515">
                  <a:moveTo>
                    <a:pt x="2144725" y="0"/>
                  </a:moveTo>
                  <a:lnTo>
                    <a:pt x="2129396" y="0"/>
                  </a:lnTo>
                  <a:lnTo>
                    <a:pt x="2129637" y="5080"/>
                  </a:lnTo>
                  <a:lnTo>
                    <a:pt x="2122589" y="50685"/>
                  </a:lnTo>
                  <a:lnTo>
                    <a:pt x="2102993" y="90297"/>
                  </a:lnTo>
                  <a:lnTo>
                    <a:pt x="2073097" y="121526"/>
                  </a:lnTo>
                  <a:lnTo>
                    <a:pt x="2035187" y="142011"/>
                  </a:lnTo>
                  <a:lnTo>
                    <a:pt x="1991537" y="149364"/>
                  </a:lnTo>
                  <a:lnTo>
                    <a:pt x="1947875" y="142011"/>
                  </a:lnTo>
                  <a:lnTo>
                    <a:pt x="1909965" y="121526"/>
                  </a:lnTo>
                  <a:lnTo>
                    <a:pt x="1880069" y="90297"/>
                  </a:lnTo>
                  <a:lnTo>
                    <a:pt x="1860461" y="50685"/>
                  </a:lnTo>
                  <a:lnTo>
                    <a:pt x="1853425" y="5080"/>
                  </a:lnTo>
                  <a:lnTo>
                    <a:pt x="1853679" y="0"/>
                  </a:lnTo>
                  <a:lnTo>
                    <a:pt x="1838337" y="0"/>
                  </a:lnTo>
                  <a:lnTo>
                    <a:pt x="1838337" y="3993172"/>
                  </a:lnTo>
                  <a:lnTo>
                    <a:pt x="2144725" y="3993172"/>
                  </a:lnTo>
                  <a:lnTo>
                    <a:pt x="2144725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735" y="2571750"/>
              <a:ext cx="1814563" cy="25717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2191" y="1769821"/>
            <a:ext cx="2983230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Более</a:t>
            </a:r>
            <a:r>
              <a:rPr dirty="0" spc="110"/>
              <a:t> </a:t>
            </a:r>
            <a:r>
              <a:rPr dirty="0" spc="125"/>
              <a:t>эргономичное. </a:t>
            </a:r>
            <a:r>
              <a:rPr dirty="0" spc="305">
                <a:solidFill>
                  <a:srgbClr val="00A8E7"/>
                </a:solidFill>
              </a:rPr>
              <a:t>В</a:t>
            </a:r>
            <a:r>
              <a:rPr dirty="0" spc="114">
                <a:solidFill>
                  <a:srgbClr val="00A8E7"/>
                </a:solidFill>
              </a:rPr>
              <a:t> </a:t>
            </a:r>
            <a:r>
              <a:rPr dirty="0" spc="229">
                <a:solidFill>
                  <a:srgbClr val="00A8E7"/>
                </a:solidFill>
              </a:rPr>
              <a:t>95%</a:t>
            </a:r>
            <a:r>
              <a:rPr dirty="0" spc="120">
                <a:solidFill>
                  <a:srgbClr val="00A8E7"/>
                </a:solidFill>
              </a:rPr>
              <a:t> </a:t>
            </a:r>
            <a:r>
              <a:rPr dirty="0" spc="180">
                <a:solidFill>
                  <a:srgbClr val="00A8E7"/>
                </a:solidFill>
              </a:rPr>
              <a:t>случаев</a:t>
            </a:r>
            <a:r>
              <a:rPr dirty="0" spc="120">
                <a:solidFill>
                  <a:srgbClr val="00A8E7"/>
                </a:solidFill>
              </a:rPr>
              <a:t> </a:t>
            </a:r>
            <a:r>
              <a:rPr dirty="0" spc="110">
                <a:solidFill>
                  <a:srgbClr val="00A8E7"/>
                </a:solidFill>
              </a:rPr>
              <a:t>окно </a:t>
            </a:r>
            <a:r>
              <a:rPr dirty="0" spc="175">
                <a:solidFill>
                  <a:srgbClr val="00A8E7"/>
                </a:solidFill>
              </a:rPr>
              <a:t>открывается</a:t>
            </a:r>
            <a:r>
              <a:rPr dirty="0" spc="120">
                <a:solidFill>
                  <a:srgbClr val="00A8E7"/>
                </a:solidFill>
              </a:rPr>
              <a:t> </a:t>
            </a:r>
            <a:r>
              <a:rPr dirty="0" spc="195">
                <a:solidFill>
                  <a:srgbClr val="00A8E7"/>
                </a:solidFill>
              </a:rPr>
              <a:t>на</a:t>
            </a:r>
            <a:r>
              <a:rPr dirty="0" spc="125">
                <a:solidFill>
                  <a:srgbClr val="00A8E7"/>
                </a:solidFill>
              </a:rPr>
              <a:t> </a:t>
            </a:r>
            <a:r>
              <a:rPr dirty="0" spc="105">
                <a:solidFill>
                  <a:srgbClr val="00A8E7"/>
                </a:solidFill>
              </a:rPr>
              <a:t>откид</a:t>
            </a:r>
          </a:p>
        </p:txBody>
      </p:sp>
      <p:sp>
        <p:nvSpPr>
          <p:cNvPr id="14" name="object 14" descr=""/>
          <p:cNvSpPr/>
          <p:nvPr/>
        </p:nvSpPr>
        <p:spPr>
          <a:xfrm>
            <a:off x="0" y="1871332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40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58622"/>
            <a:ext cx="4572000" cy="4585335"/>
            <a:chOff x="0" y="558622"/>
            <a:chExt cx="4572000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4572000" cy="4585335"/>
            </a:xfrm>
            <a:custGeom>
              <a:avLst/>
              <a:gdLst/>
              <a:ahLst/>
              <a:cxnLst/>
              <a:rect l="l" t="t" r="r" b="b"/>
              <a:pathLst>
                <a:path w="4572000" h="4585335">
                  <a:moveTo>
                    <a:pt x="0" y="4584877"/>
                  </a:moveTo>
                  <a:lnTo>
                    <a:pt x="4572000" y="458487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99553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217" y="700379"/>
            <a:ext cx="14681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0">
                <a:solidFill>
                  <a:srgbClr val="00A8E7"/>
                </a:solidFill>
              </a:rPr>
              <a:t>Цена?</a:t>
            </a:r>
            <a:endParaRPr sz="3600"/>
          </a:p>
        </p:txBody>
      </p:sp>
      <p:grpSp>
        <p:nvGrpSpPr>
          <p:cNvPr id="6" name="object 6" descr=""/>
          <p:cNvGrpSpPr/>
          <p:nvPr/>
        </p:nvGrpSpPr>
        <p:grpSpPr>
          <a:xfrm>
            <a:off x="4296905" y="1297343"/>
            <a:ext cx="535305" cy="535305"/>
            <a:chOff x="4296905" y="1297343"/>
            <a:chExt cx="535305" cy="535305"/>
          </a:xfrm>
        </p:grpSpPr>
        <p:sp>
          <p:nvSpPr>
            <p:cNvPr id="7" name="object 7" descr=""/>
            <p:cNvSpPr/>
            <p:nvPr/>
          </p:nvSpPr>
          <p:spPr>
            <a:xfrm>
              <a:off x="4306430" y="1306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257886" y="0"/>
                  </a:moveTo>
                  <a:lnTo>
                    <a:pt x="211533" y="4154"/>
                  </a:lnTo>
                  <a:lnTo>
                    <a:pt x="167904" y="16133"/>
                  </a:lnTo>
                  <a:lnTo>
                    <a:pt x="127730" y="35208"/>
                  </a:lnTo>
                  <a:lnTo>
                    <a:pt x="91737" y="60650"/>
                  </a:lnTo>
                  <a:lnTo>
                    <a:pt x="60654" y="91731"/>
                  </a:lnTo>
                  <a:lnTo>
                    <a:pt x="35210" y="127724"/>
                  </a:lnTo>
                  <a:lnTo>
                    <a:pt x="16135" y="167899"/>
                  </a:lnTo>
                  <a:lnTo>
                    <a:pt x="4155" y="211529"/>
                  </a:lnTo>
                  <a:lnTo>
                    <a:pt x="0" y="257886"/>
                  </a:lnTo>
                  <a:lnTo>
                    <a:pt x="4155" y="304242"/>
                  </a:lnTo>
                  <a:lnTo>
                    <a:pt x="16135" y="347872"/>
                  </a:lnTo>
                  <a:lnTo>
                    <a:pt x="35210" y="388048"/>
                  </a:lnTo>
                  <a:lnTo>
                    <a:pt x="60654" y="424040"/>
                  </a:lnTo>
                  <a:lnTo>
                    <a:pt x="91737" y="455122"/>
                  </a:lnTo>
                  <a:lnTo>
                    <a:pt x="127730" y="480564"/>
                  </a:lnTo>
                  <a:lnTo>
                    <a:pt x="167904" y="499638"/>
                  </a:lnTo>
                  <a:lnTo>
                    <a:pt x="211533" y="511617"/>
                  </a:lnTo>
                  <a:lnTo>
                    <a:pt x="257886" y="515772"/>
                  </a:lnTo>
                  <a:lnTo>
                    <a:pt x="304242" y="511617"/>
                  </a:lnTo>
                  <a:lnTo>
                    <a:pt x="347872" y="499638"/>
                  </a:lnTo>
                  <a:lnTo>
                    <a:pt x="388048" y="480564"/>
                  </a:lnTo>
                  <a:lnTo>
                    <a:pt x="424040" y="455122"/>
                  </a:lnTo>
                  <a:lnTo>
                    <a:pt x="455122" y="424040"/>
                  </a:lnTo>
                  <a:lnTo>
                    <a:pt x="480564" y="388048"/>
                  </a:lnTo>
                  <a:lnTo>
                    <a:pt x="499638" y="347872"/>
                  </a:lnTo>
                  <a:lnTo>
                    <a:pt x="511617" y="304242"/>
                  </a:lnTo>
                  <a:lnTo>
                    <a:pt x="515772" y="257886"/>
                  </a:lnTo>
                  <a:lnTo>
                    <a:pt x="511617" y="211529"/>
                  </a:lnTo>
                  <a:lnTo>
                    <a:pt x="499638" y="167899"/>
                  </a:lnTo>
                  <a:lnTo>
                    <a:pt x="480564" y="127724"/>
                  </a:lnTo>
                  <a:lnTo>
                    <a:pt x="455122" y="91731"/>
                  </a:lnTo>
                  <a:lnTo>
                    <a:pt x="424040" y="60650"/>
                  </a:lnTo>
                  <a:lnTo>
                    <a:pt x="388048" y="35208"/>
                  </a:lnTo>
                  <a:lnTo>
                    <a:pt x="347872" y="16133"/>
                  </a:lnTo>
                  <a:lnTo>
                    <a:pt x="304242" y="4154"/>
                  </a:lnTo>
                  <a:lnTo>
                    <a:pt x="257886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06430" y="1306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515772" y="257886"/>
                  </a:moveTo>
                  <a:lnTo>
                    <a:pt x="511617" y="304242"/>
                  </a:lnTo>
                  <a:lnTo>
                    <a:pt x="499638" y="347872"/>
                  </a:lnTo>
                  <a:lnTo>
                    <a:pt x="480564" y="388048"/>
                  </a:lnTo>
                  <a:lnTo>
                    <a:pt x="455122" y="424040"/>
                  </a:lnTo>
                  <a:lnTo>
                    <a:pt x="424040" y="455122"/>
                  </a:lnTo>
                  <a:lnTo>
                    <a:pt x="388048" y="480564"/>
                  </a:lnTo>
                  <a:lnTo>
                    <a:pt x="347872" y="499638"/>
                  </a:lnTo>
                  <a:lnTo>
                    <a:pt x="304242" y="511617"/>
                  </a:lnTo>
                  <a:lnTo>
                    <a:pt x="257886" y="515772"/>
                  </a:lnTo>
                  <a:lnTo>
                    <a:pt x="211533" y="511617"/>
                  </a:lnTo>
                  <a:lnTo>
                    <a:pt x="167904" y="499638"/>
                  </a:lnTo>
                  <a:lnTo>
                    <a:pt x="127730" y="480564"/>
                  </a:lnTo>
                  <a:lnTo>
                    <a:pt x="91737" y="455122"/>
                  </a:lnTo>
                  <a:lnTo>
                    <a:pt x="60654" y="424040"/>
                  </a:lnTo>
                  <a:lnTo>
                    <a:pt x="35210" y="388048"/>
                  </a:lnTo>
                  <a:lnTo>
                    <a:pt x="16135" y="347872"/>
                  </a:lnTo>
                  <a:lnTo>
                    <a:pt x="4155" y="304242"/>
                  </a:lnTo>
                  <a:lnTo>
                    <a:pt x="0" y="257886"/>
                  </a:lnTo>
                  <a:lnTo>
                    <a:pt x="4155" y="211529"/>
                  </a:lnTo>
                  <a:lnTo>
                    <a:pt x="16135" y="167899"/>
                  </a:lnTo>
                  <a:lnTo>
                    <a:pt x="35210" y="127724"/>
                  </a:lnTo>
                  <a:lnTo>
                    <a:pt x="60654" y="91731"/>
                  </a:lnTo>
                  <a:lnTo>
                    <a:pt x="91737" y="60650"/>
                  </a:lnTo>
                  <a:lnTo>
                    <a:pt x="127730" y="35208"/>
                  </a:lnTo>
                  <a:lnTo>
                    <a:pt x="167904" y="16133"/>
                  </a:lnTo>
                  <a:lnTo>
                    <a:pt x="211533" y="4154"/>
                  </a:lnTo>
                  <a:lnTo>
                    <a:pt x="257886" y="0"/>
                  </a:lnTo>
                  <a:lnTo>
                    <a:pt x="304242" y="4154"/>
                  </a:lnTo>
                  <a:lnTo>
                    <a:pt x="347872" y="16133"/>
                  </a:lnTo>
                  <a:lnTo>
                    <a:pt x="388048" y="35208"/>
                  </a:lnTo>
                  <a:lnTo>
                    <a:pt x="424040" y="60650"/>
                  </a:lnTo>
                  <a:lnTo>
                    <a:pt x="455122" y="91731"/>
                  </a:lnTo>
                  <a:lnTo>
                    <a:pt x="480564" y="127724"/>
                  </a:lnTo>
                  <a:lnTo>
                    <a:pt x="499638" y="167899"/>
                  </a:lnTo>
                  <a:lnTo>
                    <a:pt x="511617" y="211529"/>
                  </a:lnTo>
                  <a:lnTo>
                    <a:pt x="515772" y="257886"/>
                  </a:lnTo>
                  <a:close/>
                </a:path>
              </a:pathLst>
            </a:custGeom>
            <a:ln w="18745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51477" y="1267434"/>
            <a:ext cx="226060" cy="496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≈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2204" y="1359865"/>
            <a:ext cx="3091815" cy="861694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>
              <a:lnSpc>
                <a:spcPct val="106400"/>
              </a:lnSpc>
              <a:spcBef>
                <a:spcPts val="270"/>
              </a:spcBef>
            </a:pPr>
            <a:r>
              <a:rPr dirty="0" sz="1800" spc="145" b="1">
                <a:solidFill>
                  <a:srgbClr val="FFFFFF"/>
                </a:solidFill>
                <a:latin typeface="Calibri"/>
                <a:cs typeface="Calibri"/>
              </a:rPr>
              <a:t>Откидно-поворотное</a:t>
            </a:r>
            <a:r>
              <a:rPr dirty="0" sz="1800" spc="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окно </a:t>
            </a:r>
            <a:r>
              <a:rPr dirty="0" sz="1600" spc="145">
                <a:solidFill>
                  <a:srgbClr val="FFFFFF"/>
                </a:solidFill>
                <a:latin typeface="Calibri"/>
                <a:cs typeface="Calibri"/>
              </a:rPr>
              <a:t>Безопасная</a:t>
            </a:r>
            <a:r>
              <a:rPr dirty="0" sz="16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6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dirty="0" sz="16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130">
                <a:solidFill>
                  <a:srgbClr val="FFFFFF"/>
                </a:solidFill>
                <a:latin typeface="Calibri"/>
                <a:cs typeface="Calibri"/>
              </a:rPr>
              <a:t>система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открывания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97779" y="1359865"/>
            <a:ext cx="3508375" cy="61785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 spc="135" b="1">
                <a:solidFill>
                  <a:srgbClr val="FFFFFF"/>
                </a:solidFill>
                <a:latin typeface="Calibri"/>
                <a:cs typeface="Calibri"/>
              </a:rPr>
              <a:t>Поворотно-откидное</a:t>
            </a:r>
            <a:r>
              <a:rPr dirty="0" sz="1800" spc="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окно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600" spc="140">
                <a:solidFill>
                  <a:srgbClr val="FFFFFF"/>
                </a:solidFill>
                <a:latin typeface="Calibri"/>
                <a:cs typeface="Calibri"/>
              </a:rPr>
              <a:t>Классическая</a:t>
            </a: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14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открывания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530506" y="2188400"/>
            <a:ext cx="2543175" cy="2955290"/>
            <a:chOff x="5530506" y="2188400"/>
            <a:chExt cx="2543175" cy="2955290"/>
          </a:xfrm>
        </p:grpSpPr>
        <p:sp>
          <p:nvSpPr>
            <p:cNvPr id="13" name="object 13" descr=""/>
            <p:cNvSpPr/>
            <p:nvPr/>
          </p:nvSpPr>
          <p:spPr>
            <a:xfrm>
              <a:off x="5530506" y="2202129"/>
              <a:ext cx="2543175" cy="41275"/>
            </a:xfrm>
            <a:custGeom>
              <a:avLst/>
              <a:gdLst/>
              <a:ahLst/>
              <a:cxnLst/>
              <a:rect l="l" t="t" r="r" b="b"/>
              <a:pathLst>
                <a:path w="2543175" h="41275">
                  <a:moveTo>
                    <a:pt x="2524201" y="0"/>
                  </a:moveTo>
                  <a:lnTo>
                    <a:pt x="18821" y="0"/>
                  </a:lnTo>
                  <a:lnTo>
                    <a:pt x="11497" y="1478"/>
                  </a:lnTo>
                  <a:lnTo>
                    <a:pt x="5514" y="5510"/>
                  </a:lnTo>
                  <a:lnTo>
                    <a:pt x="1479" y="11492"/>
                  </a:lnTo>
                  <a:lnTo>
                    <a:pt x="0" y="18821"/>
                  </a:lnTo>
                  <a:lnTo>
                    <a:pt x="0" y="22377"/>
                  </a:lnTo>
                  <a:lnTo>
                    <a:pt x="1479" y="29700"/>
                  </a:lnTo>
                  <a:lnTo>
                    <a:pt x="5514" y="35683"/>
                  </a:lnTo>
                  <a:lnTo>
                    <a:pt x="11497" y="39718"/>
                  </a:lnTo>
                  <a:lnTo>
                    <a:pt x="18821" y="41198"/>
                  </a:lnTo>
                  <a:lnTo>
                    <a:pt x="2524201" y="41198"/>
                  </a:lnTo>
                  <a:lnTo>
                    <a:pt x="2531530" y="39718"/>
                  </a:lnTo>
                  <a:lnTo>
                    <a:pt x="2537512" y="35683"/>
                  </a:lnTo>
                  <a:lnTo>
                    <a:pt x="2541544" y="29700"/>
                  </a:lnTo>
                  <a:lnTo>
                    <a:pt x="2543022" y="22377"/>
                  </a:lnTo>
                  <a:lnTo>
                    <a:pt x="2543022" y="18821"/>
                  </a:lnTo>
                  <a:lnTo>
                    <a:pt x="2541544" y="11492"/>
                  </a:lnTo>
                  <a:lnTo>
                    <a:pt x="2537512" y="5510"/>
                  </a:lnTo>
                  <a:lnTo>
                    <a:pt x="2531530" y="1478"/>
                  </a:lnTo>
                  <a:lnTo>
                    <a:pt x="2524201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10186" y="2406649"/>
              <a:ext cx="2183765" cy="1827530"/>
            </a:xfrm>
            <a:custGeom>
              <a:avLst/>
              <a:gdLst/>
              <a:ahLst/>
              <a:cxnLst/>
              <a:rect l="l" t="t" r="r" b="b"/>
              <a:pathLst>
                <a:path w="2183765" h="1827529">
                  <a:moveTo>
                    <a:pt x="1080897" y="0"/>
                  </a:moveTo>
                  <a:lnTo>
                    <a:pt x="965746" y="0"/>
                  </a:lnTo>
                  <a:lnTo>
                    <a:pt x="965746" y="115570"/>
                  </a:lnTo>
                  <a:lnTo>
                    <a:pt x="965746" y="1711960"/>
                  </a:lnTo>
                  <a:lnTo>
                    <a:pt x="115138" y="1711960"/>
                  </a:lnTo>
                  <a:lnTo>
                    <a:pt x="115138" y="115570"/>
                  </a:lnTo>
                  <a:lnTo>
                    <a:pt x="965746" y="115570"/>
                  </a:lnTo>
                  <a:lnTo>
                    <a:pt x="965746" y="0"/>
                  </a:lnTo>
                  <a:lnTo>
                    <a:pt x="0" y="0"/>
                  </a:lnTo>
                  <a:lnTo>
                    <a:pt x="0" y="115570"/>
                  </a:lnTo>
                  <a:lnTo>
                    <a:pt x="0" y="1711960"/>
                  </a:lnTo>
                  <a:lnTo>
                    <a:pt x="0" y="1827530"/>
                  </a:lnTo>
                  <a:lnTo>
                    <a:pt x="1080897" y="1827530"/>
                  </a:lnTo>
                  <a:lnTo>
                    <a:pt x="1080897" y="1712531"/>
                  </a:lnTo>
                  <a:lnTo>
                    <a:pt x="1080897" y="1711960"/>
                  </a:lnTo>
                  <a:lnTo>
                    <a:pt x="1080897" y="115570"/>
                  </a:lnTo>
                  <a:lnTo>
                    <a:pt x="1080897" y="0"/>
                  </a:lnTo>
                  <a:close/>
                </a:path>
                <a:path w="2183765" h="1827529">
                  <a:moveTo>
                    <a:pt x="2183650" y="0"/>
                  </a:moveTo>
                  <a:lnTo>
                    <a:pt x="2068499" y="0"/>
                  </a:lnTo>
                  <a:lnTo>
                    <a:pt x="2068499" y="115570"/>
                  </a:lnTo>
                  <a:lnTo>
                    <a:pt x="2068499" y="1711960"/>
                  </a:lnTo>
                  <a:lnTo>
                    <a:pt x="1217891" y="1711960"/>
                  </a:lnTo>
                  <a:lnTo>
                    <a:pt x="1217891" y="115570"/>
                  </a:lnTo>
                  <a:lnTo>
                    <a:pt x="2068499" y="115570"/>
                  </a:lnTo>
                  <a:lnTo>
                    <a:pt x="2068499" y="0"/>
                  </a:lnTo>
                  <a:lnTo>
                    <a:pt x="1102753" y="0"/>
                  </a:lnTo>
                  <a:lnTo>
                    <a:pt x="1102753" y="115570"/>
                  </a:lnTo>
                  <a:lnTo>
                    <a:pt x="1102753" y="1711960"/>
                  </a:lnTo>
                  <a:lnTo>
                    <a:pt x="1102753" y="1827530"/>
                  </a:lnTo>
                  <a:lnTo>
                    <a:pt x="2183650" y="1827530"/>
                  </a:lnTo>
                  <a:lnTo>
                    <a:pt x="2183650" y="1712531"/>
                  </a:lnTo>
                  <a:lnTo>
                    <a:pt x="2183650" y="1711960"/>
                  </a:lnTo>
                  <a:lnTo>
                    <a:pt x="2183650" y="115570"/>
                  </a:lnTo>
                  <a:lnTo>
                    <a:pt x="2183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825325" y="2570568"/>
              <a:ext cx="848360" cy="1462405"/>
            </a:xfrm>
            <a:custGeom>
              <a:avLst/>
              <a:gdLst/>
              <a:ahLst/>
              <a:cxnLst/>
              <a:rect l="l" t="t" r="r" b="b"/>
              <a:pathLst>
                <a:path w="848359" h="1462404">
                  <a:moveTo>
                    <a:pt x="847928" y="571665"/>
                  </a:moveTo>
                  <a:lnTo>
                    <a:pt x="0" y="1419593"/>
                  </a:lnTo>
                  <a:lnTo>
                    <a:pt x="0" y="1461858"/>
                  </a:lnTo>
                  <a:lnTo>
                    <a:pt x="847928" y="613930"/>
                  </a:lnTo>
                  <a:lnTo>
                    <a:pt x="847928" y="571665"/>
                  </a:lnTo>
                  <a:close/>
                </a:path>
                <a:path w="848359" h="1462404">
                  <a:moveTo>
                    <a:pt x="847928" y="0"/>
                  </a:moveTo>
                  <a:lnTo>
                    <a:pt x="0" y="847928"/>
                  </a:lnTo>
                  <a:lnTo>
                    <a:pt x="0" y="1379448"/>
                  </a:lnTo>
                  <a:lnTo>
                    <a:pt x="847928" y="531520"/>
                  </a:lnTo>
                  <a:lnTo>
                    <a:pt x="847928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27761" y="2570568"/>
              <a:ext cx="851535" cy="1465580"/>
            </a:xfrm>
            <a:custGeom>
              <a:avLst/>
              <a:gdLst/>
              <a:ahLst/>
              <a:cxnLst/>
              <a:rect l="l" t="t" r="r" b="b"/>
              <a:pathLst>
                <a:path w="851534" h="1465579">
                  <a:moveTo>
                    <a:pt x="851052" y="571677"/>
                  </a:moveTo>
                  <a:lnTo>
                    <a:pt x="0" y="1422730"/>
                  </a:lnTo>
                  <a:lnTo>
                    <a:pt x="0" y="1464995"/>
                  </a:lnTo>
                  <a:lnTo>
                    <a:pt x="851052" y="613943"/>
                  </a:lnTo>
                  <a:lnTo>
                    <a:pt x="851052" y="571677"/>
                  </a:lnTo>
                  <a:close/>
                </a:path>
                <a:path w="851534" h="1465579">
                  <a:moveTo>
                    <a:pt x="851052" y="0"/>
                  </a:moveTo>
                  <a:lnTo>
                    <a:pt x="0" y="851052"/>
                  </a:lnTo>
                  <a:lnTo>
                    <a:pt x="0" y="1382572"/>
                  </a:lnTo>
                  <a:lnTo>
                    <a:pt x="851052" y="531520"/>
                  </a:lnTo>
                  <a:lnTo>
                    <a:pt x="851052" y="0"/>
                  </a:lnTo>
                  <a:close/>
                </a:path>
              </a:pathLst>
            </a:custGeom>
            <a:solidFill>
              <a:srgbClr val="FFFFFF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17095" y="2188400"/>
              <a:ext cx="1921510" cy="2955290"/>
            </a:xfrm>
            <a:custGeom>
              <a:avLst/>
              <a:gdLst/>
              <a:ahLst/>
              <a:cxnLst/>
              <a:rect l="l" t="t" r="r" b="b"/>
              <a:pathLst>
                <a:path w="1921509" h="2955290">
                  <a:moveTo>
                    <a:pt x="480237" y="0"/>
                  </a:moveTo>
                  <a:lnTo>
                    <a:pt x="468223" y="0"/>
                  </a:lnTo>
                  <a:lnTo>
                    <a:pt x="468414" y="3975"/>
                  </a:lnTo>
                  <a:lnTo>
                    <a:pt x="459917" y="48006"/>
                  </a:lnTo>
                  <a:lnTo>
                    <a:pt x="436714" y="83947"/>
                  </a:lnTo>
                  <a:lnTo>
                    <a:pt x="402310" y="108178"/>
                  </a:lnTo>
                  <a:lnTo>
                    <a:pt x="360172" y="117055"/>
                  </a:lnTo>
                  <a:lnTo>
                    <a:pt x="318046" y="108178"/>
                  </a:lnTo>
                  <a:lnTo>
                    <a:pt x="283641" y="83947"/>
                  </a:lnTo>
                  <a:lnTo>
                    <a:pt x="260451" y="48006"/>
                  </a:lnTo>
                  <a:lnTo>
                    <a:pt x="251942" y="3975"/>
                  </a:lnTo>
                  <a:lnTo>
                    <a:pt x="252133" y="0"/>
                  </a:lnTo>
                  <a:lnTo>
                    <a:pt x="240118" y="0"/>
                  </a:lnTo>
                  <a:lnTo>
                    <a:pt x="228104" y="0"/>
                  </a:lnTo>
                  <a:lnTo>
                    <a:pt x="228295" y="3975"/>
                  </a:lnTo>
                  <a:lnTo>
                    <a:pt x="219786" y="48006"/>
                  </a:lnTo>
                  <a:lnTo>
                    <a:pt x="196583" y="83947"/>
                  </a:lnTo>
                  <a:lnTo>
                    <a:pt x="162179" y="108178"/>
                  </a:lnTo>
                  <a:lnTo>
                    <a:pt x="120053" y="117055"/>
                  </a:lnTo>
                  <a:lnTo>
                    <a:pt x="77914" y="108178"/>
                  </a:lnTo>
                  <a:lnTo>
                    <a:pt x="43510" y="83947"/>
                  </a:lnTo>
                  <a:lnTo>
                    <a:pt x="20320" y="48006"/>
                  </a:lnTo>
                  <a:lnTo>
                    <a:pt x="11823" y="3975"/>
                  </a:lnTo>
                  <a:lnTo>
                    <a:pt x="12014" y="0"/>
                  </a:lnTo>
                  <a:lnTo>
                    <a:pt x="0" y="0"/>
                  </a:lnTo>
                  <a:lnTo>
                    <a:pt x="0" y="2955099"/>
                  </a:lnTo>
                  <a:lnTo>
                    <a:pt x="240118" y="2955099"/>
                  </a:lnTo>
                  <a:lnTo>
                    <a:pt x="480237" y="2955099"/>
                  </a:lnTo>
                  <a:lnTo>
                    <a:pt x="480237" y="0"/>
                  </a:lnTo>
                  <a:close/>
                </a:path>
                <a:path w="1921509" h="2955290">
                  <a:moveTo>
                    <a:pt x="960488" y="0"/>
                  </a:moveTo>
                  <a:lnTo>
                    <a:pt x="948474" y="0"/>
                  </a:lnTo>
                  <a:lnTo>
                    <a:pt x="948664" y="3975"/>
                  </a:lnTo>
                  <a:lnTo>
                    <a:pt x="940168" y="48006"/>
                  </a:lnTo>
                  <a:lnTo>
                    <a:pt x="916965" y="83947"/>
                  </a:lnTo>
                  <a:lnTo>
                    <a:pt x="882561" y="108178"/>
                  </a:lnTo>
                  <a:lnTo>
                    <a:pt x="840422" y="117055"/>
                  </a:lnTo>
                  <a:lnTo>
                    <a:pt x="798309" y="108178"/>
                  </a:lnTo>
                  <a:lnTo>
                    <a:pt x="763905" y="83947"/>
                  </a:lnTo>
                  <a:lnTo>
                    <a:pt x="740702" y="48006"/>
                  </a:lnTo>
                  <a:lnTo>
                    <a:pt x="732193" y="3975"/>
                  </a:lnTo>
                  <a:lnTo>
                    <a:pt x="732383" y="0"/>
                  </a:lnTo>
                  <a:lnTo>
                    <a:pt x="720369" y="0"/>
                  </a:lnTo>
                  <a:lnTo>
                    <a:pt x="708355" y="0"/>
                  </a:lnTo>
                  <a:lnTo>
                    <a:pt x="708545" y="3975"/>
                  </a:lnTo>
                  <a:lnTo>
                    <a:pt x="700036" y="48006"/>
                  </a:lnTo>
                  <a:lnTo>
                    <a:pt x="676833" y="83947"/>
                  </a:lnTo>
                  <a:lnTo>
                    <a:pt x="642429" y="108178"/>
                  </a:lnTo>
                  <a:lnTo>
                    <a:pt x="600303" y="117055"/>
                  </a:lnTo>
                  <a:lnTo>
                    <a:pt x="558177" y="108178"/>
                  </a:lnTo>
                  <a:lnTo>
                    <a:pt x="523773" y="83947"/>
                  </a:lnTo>
                  <a:lnTo>
                    <a:pt x="500570" y="48006"/>
                  </a:lnTo>
                  <a:lnTo>
                    <a:pt x="492074" y="3975"/>
                  </a:lnTo>
                  <a:lnTo>
                    <a:pt x="492264" y="0"/>
                  </a:lnTo>
                  <a:lnTo>
                    <a:pt x="480250" y="0"/>
                  </a:lnTo>
                  <a:lnTo>
                    <a:pt x="480250" y="2955099"/>
                  </a:lnTo>
                  <a:lnTo>
                    <a:pt x="720369" y="2955099"/>
                  </a:lnTo>
                  <a:lnTo>
                    <a:pt x="960488" y="2955099"/>
                  </a:lnTo>
                  <a:lnTo>
                    <a:pt x="960488" y="0"/>
                  </a:lnTo>
                  <a:close/>
                </a:path>
                <a:path w="1921509" h="2955290">
                  <a:moveTo>
                    <a:pt x="1440738" y="0"/>
                  </a:moveTo>
                  <a:lnTo>
                    <a:pt x="1428724" y="0"/>
                  </a:lnTo>
                  <a:lnTo>
                    <a:pt x="1428915" y="3975"/>
                  </a:lnTo>
                  <a:lnTo>
                    <a:pt x="1420418" y="48006"/>
                  </a:lnTo>
                  <a:lnTo>
                    <a:pt x="1397215" y="83947"/>
                  </a:lnTo>
                  <a:lnTo>
                    <a:pt x="1362811" y="108178"/>
                  </a:lnTo>
                  <a:lnTo>
                    <a:pt x="1320673" y="117055"/>
                  </a:lnTo>
                  <a:lnTo>
                    <a:pt x="1278559" y="108178"/>
                  </a:lnTo>
                  <a:lnTo>
                    <a:pt x="1244155" y="83947"/>
                  </a:lnTo>
                  <a:lnTo>
                    <a:pt x="1220952" y="48006"/>
                  </a:lnTo>
                  <a:lnTo>
                    <a:pt x="1212443" y="3975"/>
                  </a:lnTo>
                  <a:lnTo>
                    <a:pt x="1212634" y="0"/>
                  </a:lnTo>
                  <a:lnTo>
                    <a:pt x="1200619" y="0"/>
                  </a:lnTo>
                  <a:lnTo>
                    <a:pt x="1188605" y="0"/>
                  </a:lnTo>
                  <a:lnTo>
                    <a:pt x="1188796" y="3975"/>
                  </a:lnTo>
                  <a:lnTo>
                    <a:pt x="1180287" y="48006"/>
                  </a:lnTo>
                  <a:lnTo>
                    <a:pt x="1157084" y="83947"/>
                  </a:lnTo>
                  <a:lnTo>
                    <a:pt x="1122680" y="108178"/>
                  </a:lnTo>
                  <a:lnTo>
                    <a:pt x="1080554" y="117055"/>
                  </a:lnTo>
                  <a:lnTo>
                    <a:pt x="1038428" y="108178"/>
                  </a:lnTo>
                  <a:lnTo>
                    <a:pt x="1004023" y="83947"/>
                  </a:lnTo>
                  <a:lnTo>
                    <a:pt x="980821" y="48006"/>
                  </a:lnTo>
                  <a:lnTo>
                    <a:pt x="972324" y="3975"/>
                  </a:lnTo>
                  <a:lnTo>
                    <a:pt x="972515" y="0"/>
                  </a:lnTo>
                  <a:lnTo>
                    <a:pt x="960501" y="0"/>
                  </a:lnTo>
                  <a:lnTo>
                    <a:pt x="960501" y="2955099"/>
                  </a:lnTo>
                  <a:lnTo>
                    <a:pt x="1200619" y="2955099"/>
                  </a:lnTo>
                  <a:lnTo>
                    <a:pt x="1440738" y="2955099"/>
                  </a:lnTo>
                  <a:lnTo>
                    <a:pt x="1440738" y="0"/>
                  </a:lnTo>
                  <a:close/>
                </a:path>
                <a:path w="1921509" h="2955290">
                  <a:moveTo>
                    <a:pt x="1920989" y="0"/>
                  </a:moveTo>
                  <a:lnTo>
                    <a:pt x="1908975" y="0"/>
                  </a:lnTo>
                  <a:lnTo>
                    <a:pt x="1909165" y="3975"/>
                  </a:lnTo>
                  <a:lnTo>
                    <a:pt x="1900669" y="48006"/>
                  </a:lnTo>
                  <a:lnTo>
                    <a:pt x="1877466" y="83947"/>
                  </a:lnTo>
                  <a:lnTo>
                    <a:pt x="1843062" y="108178"/>
                  </a:lnTo>
                  <a:lnTo>
                    <a:pt x="1800923" y="117055"/>
                  </a:lnTo>
                  <a:lnTo>
                    <a:pt x="1758810" y="108178"/>
                  </a:lnTo>
                  <a:lnTo>
                    <a:pt x="1724406" y="83947"/>
                  </a:lnTo>
                  <a:lnTo>
                    <a:pt x="1701203" y="48006"/>
                  </a:lnTo>
                  <a:lnTo>
                    <a:pt x="1692694" y="3975"/>
                  </a:lnTo>
                  <a:lnTo>
                    <a:pt x="1692884" y="0"/>
                  </a:lnTo>
                  <a:lnTo>
                    <a:pt x="1680870" y="0"/>
                  </a:lnTo>
                  <a:lnTo>
                    <a:pt x="1668856" y="0"/>
                  </a:lnTo>
                  <a:lnTo>
                    <a:pt x="1669046" y="3975"/>
                  </a:lnTo>
                  <a:lnTo>
                    <a:pt x="1660537" y="48006"/>
                  </a:lnTo>
                  <a:lnTo>
                    <a:pt x="1637334" y="83947"/>
                  </a:lnTo>
                  <a:lnTo>
                    <a:pt x="1602930" y="108178"/>
                  </a:lnTo>
                  <a:lnTo>
                    <a:pt x="1560804" y="117055"/>
                  </a:lnTo>
                  <a:lnTo>
                    <a:pt x="1518678" y="108178"/>
                  </a:lnTo>
                  <a:lnTo>
                    <a:pt x="1484274" y="83947"/>
                  </a:lnTo>
                  <a:lnTo>
                    <a:pt x="1461071" y="48006"/>
                  </a:lnTo>
                  <a:lnTo>
                    <a:pt x="1452575" y="3975"/>
                  </a:lnTo>
                  <a:lnTo>
                    <a:pt x="1452765" y="0"/>
                  </a:lnTo>
                  <a:lnTo>
                    <a:pt x="1440751" y="0"/>
                  </a:lnTo>
                  <a:lnTo>
                    <a:pt x="1440751" y="2955099"/>
                  </a:lnTo>
                  <a:lnTo>
                    <a:pt x="1680870" y="2955099"/>
                  </a:lnTo>
                  <a:lnTo>
                    <a:pt x="1920989" y="2955099"/>
                  </a:lnTo>
                  <a:lnTo>
                    <a:pt x="192098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57213" y="2188400"/>
              <a:ext cx="1681480" cy="2955290"/>
            </a:xfrm>
            <a:custGeom>
              <a:avLst/>
              <a:gdLst/>
              <a:ahLst/>
              <a:cxnLst/>
              <a:rect l="l" t="t" r="r" b="b"/>
              <a:pathLst>
                <a:path w="1681479" h="2955290">
                  <a:moveTo>
                    <a:pt x="240118" y="0"/>
                  </a:moveTo>
                  <a:lnTo>
                    <a:pt x="228104" y="0"/>
                  </a:lnTo>
                  <a:lnTo>
                    <a:pt x="228142" y="1333"/>
                  </a:lnTo>
                  <a:lnTo>
                    <a:pt x="228295" y="2641"/>
                  </a:lnTo>
                  <a:lnTo>
                    <a:pt x="228295" y="3975"/>
                  </a:lnTo>
                  <a:lnTo>
                    <a:pt x="219798" y="48006"/>
                  </a:lnTo>
                  <a:lnTo>
                    <a:pt x="196596" y="83947"/>
                  </a:lnTo>
                  <a:lnTo>
                    <a:pt x="162191" y="108178"/>
                  </a:lnTo>
                  <a:lnTo>
                    <a:pt x="120053" y="117055"/>
                  </a:lnTo>
                  <a:lnTo>
                    <a:pt x="77927" y="108178"/>
                  </a:lnTo>
                  <a:lnTo>
                    <a:pt x="43522" y="83947"/>
                  </a:lnTo>
                  <a:lnTo>
                    <a:pt x="20332" y="48006"/>
                  </a:lnTo>
                  <a:lnTo>
                    <a:pt x="11823" y="3975"/>
                  </a:lnTo>
                  <a:lnTo>
                    <a:pt x="11823" y="2641"/>
                  </a:lnTo>
                  <a:lnTo>
                    <a:pt x="11963" y="1333"/>
                  </a:lnTo>
                  <a:lnTo>
                    <a:pt x="12014" y="0"/>
                  </a:lnTo>
                  <a:lnTo>
                    <a:pt x="0" y="0"/>
                  </a:lnTo>
                  <a:lnTo>
                    <a:pt x="0" y="2955099"/>
                  </a:lnTo>
                  <a:lnTo>
                    <a:pt x="240118" y="2955099"/>
                  </a:lnTo>
                  <a:lnTo>
                    <a:pt x="240118" y="117055"/>
                  </a:lnTo>
                  <a:lnTo>
                    <a:pt x="240118" y="0"/>
                  </a:lnTo>
                  <a:close/>
                </a:path>
                <a:path w="1681479" h="2955290">
                  <a:moveTo>
                    <a:pt x="720369" y="0"/>
                  </a:moveTo>
                  <a:lnTo>
                    <a:pt x="708355" y="0"/>
                  </a:lnTo>
                  <a:lnTo>
                    <a:pt x="708406" y="1333"/>
                  </a:lnTo>
                  <a:lnTo>
                    <a:pt x="708545" y="2641"/>
                  </a:lnTo>
                  <a:lnTo>
                    <a:pt x="708545" y="3975"/>
                  </a:lnTo>
                  <a:lnTo>
                    <a:pt x="700049" y="48006"/>
                  </a:lnTo>
                  <a:lnTo>
                    <a:pt x="676846" y="83947"/>
                  </a:lnTo>
                  <a:lnTo>
                    <a:pt x="642442" y="108178"/>
                  </a:lnTo>
                  <a:lnTo>
                    <a:pt x="600303" y="117055"/>
                  </a:lnTo>
                  <a:lnTo>
                    <a:pt x="558190" y="108178"/>
                  </a:lnTo>
                  <a:lnTo>
                    <a:pt x="523786" y="83947"/>
                  </a:lnTo>
                  <a:lnTo>
                    <a:pt x="500583" y="48006"/>
                  </a:lnTo>
                  <a:lnTo>
                    <a:pt x="492074" y="3975"/>
                  </a:lnTo>
                  <a:lnTo>
                    <a:pt x="492074" y="2641"/>
                  </a:lnTo>
                  <a:lnTo>
                    <a:pt x="492213" y="1333"/>
                  </a:lnTo>
                  <a:lnTo>
                    <a:pt x="492264" y="0"/>
                  </a:lnTo>
                  <a:lnTo>
                    <a:pt x="480250" y="0"/>
                  </a:lnTo>
                  <a:lnTo>
                    <a:pt x="480250" y="2955099"/>
                  </a:lnTo>
                  <a:lnTo>
                    <a:pt x="720369" y="2955099"/>
                  </a:lnTo>
                  <a:lnTo>
                    <a:pt x="720369" y="117055"/>
                  </a:lnTo>
                  <a:lnTo>
                    <a:pt x="720369" y="0"/>
                  </a:lnTo>
                  <a:close/>
                </a:path>
                <a:path w="1681479" h="2955290">
                  <a:moveTo>
                    <a:pt x="1200619" y="0"/>
                  </a:moveTo>
                  <a:lnTo>
                    <a:pt x="1188605" y="0"/>
                  </a:lnTo>
                  <a:lnTo>
                    <a:pt x="1188643" y="1333"/>
                  </a:lnTo>
                  <a:lnTo>
                    <a:pt x="1188796" y="2641"/>
                  </a:lnTo>
                  <a:lnTo>
                    <a:pt x="1188796" y="3975"/>
                  </a:lnTo>
                  <a:lnTo>
                    <a:pt x="1180299" y="48006"/>
                  </a:lnTo>
                  <a:lnTo>
                    <a:pt x="1157097" y="83947"/>
                  </a:lnTo>
                  <a:lnTo>
                    <a:pt x="1122692" y="108178"/>
                  </a:lnTo>
                  <a:lnTo>
                    <a:pt x="1080554" y="117055"/>
                  </a:lnTo>
                  <a:lnTo>
                    <a:pt x="1038440" y="108178"/>
                  </a:lnTo>
                  <a:lnTo>
                    <a:pt x="1004036" y="83947"/>
                  </a:lnTo>
                  <a:lnTo>
                    <a:pt x="980833" y="48006"/>
                  </a:lnTo>
                  <a:lnTo>
                    <a:pt x="972324" y="3975"/>
                  </a:lnTo>
                  <a:lnTo>
                    <a:pt x="972324" y="2641"/>
                  </a:lnTo>
                  <a:lnTo>
                    <a:pt x="972464" y="1333"/>
                  </a:lnTo>
                  <a:lnTo>
                    <a:pt x="972515" y="0"/>
                  </a:lnTo>
                  <a:lnTo>
                    <a:pt x="960501" y="0"/>
                  </a:lnTo>
                  <a:lnTo>
                    <a:pt x="960501" y="2955099"/>
                  </a:lnTo>
                  <a:lnTo>
                    <a:pt x="1200619" y="2955099"/>
                  </a:lnTo>
                  <a:lnTo>
                    <a:pt x="1200619" y="117055"/>
                  </a:lnTo>
                  <a:lnTo>
                    <a:pt x="1200619" y="0"/>
                  </a:lnTo>
                  <a:close/>
                </a:path>
                <a:path w="1681479" h="2955290">
                  <a:moveTo>
                    <a:pt x="1680870" y="0"/>
                  </a:moveTo>
                  <a:lnTo>
                    <a:pt x="1668856" y="0"/>
                  </a:lnTo>
                  <a:lnTo>
                    <a:pt x="1668894" y="1333"/>
                  </a:lnTo>
                  <a:lnTo>
                    <a:pt x="1669046" y="2641"/>
                  </a:lnTo>
                  <a:lnTo>
                    <a:pt x="1669046" y="3975"/>
                  </a:lnTo>
                  <a:lnTo>
                    <a:pt x="1660550" y="48006"/>
                  </a:lnTo>
                  <a:lnTo>
                    <a:pt x="1637347" y="83947"/>
                  </a:lnTo>
                  <a:lnTo>
                    <a:pt x="1602943" y="108178"/>
                  </a:lnTo>
                  <a:lnTo>
                    <a:pt x="1560804" y="117055"/>
                  </a:lnTo>
                  <a:lnTo>
                    <a:pt x="1518691" y="108178"/>
                  </a:lnTo>
                  <a:lnTo>
                    <a:pt x="1484287" y="83947"/>
                  </a:lnTo>
                  <a:lnTo>
                    <a:pt x="1461084" y="48006"/>
                  </a:lnTo>
                  <a:lnTo>
                    <a:pt x="1452575" y="3975"/>
                  </a:lnTo>
                  <a:lnTo>
                    <a:pt x="1452575" y="2641"/>
                  </a:lnTo>
                  <a:lnTo>
                    <a:pt x="1452714" y="1333"/>
                  </a:lnTo>
                  <a:lnTo>
                    <a:pt x="1452765" y="0"/>
                  </a:lnTo>
                  <a:lnTo>
                    <a:pt x="1440751" y="0"/>
                  </a:lnTo>
                  <a:lnTo>
                    <a:pt x="1440751" y="2955099"/>
                  </a:lnTo>
                  <a:lnTo>
                    <a:pt x="1680870" y="2955099"/>
                  </a:lnTo>
                  <a:lnTo>
                    <a:pt x="1680870" y="117055"/>
                  </a:lnTo>
                  <a:lnTo>
                    <a:pt x="1680870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9179" y="3302406"/>
              <a:ext cx="1422133" cy="184109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304" y="2402839"/>
              <a:ext cx="2395181" cy="274066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78597" y="1504355"/>
              <a:ext cx="381000" cy="2837180"/>
            </a:xfrm>
            <a:custGeom>
              <a:avLst/>
              <a:gdLst/>
              <a:ahLst/>
              <a:cxnLst/>
              <a:rect l="l" t="t" r="r" b="b"/>
              <a:pathLst>
                <a:path w="381000" h="2837179">
                  <a:moveTo>
                    <a:pt x="211086" y="0"/>
                  </a:moveTo>
                  <a:lnTo>
                    <a:pt x="0" y="2824365"/>
                  </a:lnTo>
                  <a:lnTo>
                    <a:pt x="169303" y="2837014"/>
                  </a:lnTo>
                  <a:lnTo>
                    <a:pt x="380390" y="12649"/>
                  </a:lnTo>
                  <a:lnTo>
                    <a:pt x="211086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590" y="1647913"/>
              <a:ext cx="84658" cy="8465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2765" y="1859559"/>
              <a:ext cx="84658" cy="846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7663" y="2329294"/>
              <a:ext cx="84658" cy="8465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03451" y="2011845"/>
              <a:ext cx="50165" cy="226695"/>
            </a:xfrm>
            <a:custGeom>
              <a:avLst/>
              <a:gdLst/>
              <a:ahLst/>
              <a:cxnLst/>
              <a:rect l="l" t="t" r="r" b="b"/>
              <a:pathLst>
                <a:path w="50165" h="226694">
                  <a:moveTo>
                    <a:pt x="35712" y="209664"/>
                  </a:moveTo>
                  <a:lnTo>
                    <a:pt x="34823" y="202615"/>
                  </a:lnTo>
                  <a:lnTo>
                    <a:pt x="31419" y="196659"/>
                  </a:lnTo>
                  <a:lnTo>
                    <a:pt x="26035" y="192405"/>
                  </a:lnTo>
                  <a:lnTo>
                    <a:pt x="19189" y="190474"/>
                  </a:lnTo>
                  <a:lnTo>
                    <a:pt x="12128" y="191363"/>
                  </a:lnTo>
                  <a:lnTo>
                    <a:pt x="6172" y="194767"/>
                  </a:lnTo>
                  <a:lnTo>
                    <a:pt x="1917" y="200152"/>
                  </a:lnTo>
                  <a:lnTo>
                    <a:pt x="0" y="206997"/>
                  </a:lnTo>
                  <a:lnTo>
                    <a:pt x="876" y="214058"/>
                  </a:lnTo>
                  <a:lnTo>
                    <a:pt x="4279" y="220027"/>
                  </a:lnTo>
                  <a:lnTo>
                    <a:pt x="9664" y="224269"/>
                  </a:lnTo>
                  <a:lnTo>
                    <a:pt x="16522" y="226187"/>
                  </a:lnTo>
                  <a:lnTo>
                    <a:pt x="23571" y="225310"/>
                  </a:lnTo>
                  <a:lnTo>
                    <a:pt x="29540" y="221907"/>
                  </a:lnTo>
                  <a:lnTo>
                    <a:pt x="33782" y="216522"/>
                  </a:lnTo>
                  <a:lnTo>
                    <a:pt x="35712" y="209664"/>
                  </a:lnTo>
                  <a:close/>
                </a:path>
                <a:path w="50165" h="226694">
                  <a:moveTo>
                    <a:pt x="40449" y="146177"/>
                  </a:moveTo>
                  <a:lnTo>
                    <a:pt x="39560" y="139128"/>
                  </a:lnTo>
                  <a:lnTo>
                    <a:pt x="36156" y="133172"/>
                  </a:lnTo>
                  <a:lnTo>
                    <a:pt x="30772" y="128917"/>
                  </a:lnTo>
                  <a:lnTo>
                    <a:pt x="23926" y="126987"/>
                  </a:lnTo>
                  <a:lnTo>
                    <a:pt x="16865" y="127876"/>
                  </a:lnTo>
                  <a:lnTo>
                    <a:pt x="10909" y="131279"/>
                  </a:lnTo>
                  <a:lnTo>
                    <a:pt x="6654" y="136664"/>
                  </a:lnTo>
                  <a:lnTo>
                    <a:pt x="4737" y="143510"/>
                  </a:lnTo>
                  <a:lnTo>
                    <a:pt x="5613" y="150571"/>
                  </a:lnTo>
                  <a:lnTo>
                    <a:pt x="9017" y="156540"/>
                  </a:lnTo>
                  <a:lnTo>
                    <a:pt x="14401" y="160782"/>
                  </a:lnTo>
                  <a:lnTo>
                    <a:pt x="21259" y="162699"/>
                  </a:lnTo>
                  <a:lnTo>
                    <a:pt x="28308" y="161823"/>
                  </a:lnTo>
                  <a:lnTo>
                    <a:pt x="34277" y="158419"/>
                  </a:lnTo>
                  <a:lnTo>
                    <a:pt x="38519" y="153035"/>
                  </a:lnTo>
                  <a:lnTo>
                    <a:pt x="40449" y="146177"/>
                  </a:lnTo>
                  <a:close/>
                </a:path>
                <a:path w="50165" h="226694">
                  <a:moveTo>
                    <a:pt x="45199" y="82677"/>
                  </a:moveTo>
                  <a:lnTo>
                    <a:pt x="44310" y="75628"/>
                  </a:lnTo>
                  <a:lnTo>
                    <a:pt x="40906" y="69672"/>
                  </a:lnTo>
                  <a:lnTo>
                    <a:pt x="35521" y="65417"/>
                  </a:lnTo>
                  <a:lnTo>
                    <a:pt x="28676" y="63487"/>
                  </a:lnTo>
                  <a:lnTo>
                    <a:pt x="21615" y="64376"/>
                  </a:lnTo>
                  <a:lnTo>
                    <a:pt x="15659" y="67779"/>
                  </a:lnTo>
                  <a:lnTo>
                    <a:pt x="11404" y="73164"/>
                  </a:lnTo>
                  <a:lnTo>
                    <a:pt x="9486" y="80010"/>
                  </a:lnTo>
                  <a:lnTo>
                    <a:pt x="10363" y="87071"/>
                  </a:lnTo>
                  <a:lnTo>
                    <a:pt x="13766" y="93040"/>
                  </a:lnTo>
                  <a:lnTo>
                    <a:pt x="19151" y="97282"/>
                  </a:lnTo>
                  <a:lnTo>
                    <a:pt x="26009" y="99199"/>
                  </a:lnTo>
                  <a:lnTo>
                    <a:pt x="33058" y="98323"/>
                  </a:lnTo>
                  <a:lnTo>
                    <a:pt x="39027" y="94919"/>
                  </a:lnTo>
                  <a:lnTo>
                    <a:pt x="43268" y="89535"/>
                  </a:lnTo>
                  <a:lnTo>
                    <a:pt x="45199" y="82677"/>
                  </a:lnTo>
                  <a:close/>
                </a:path>
                <a:path w="50165" h="226694">
                  <a:moveTo>
                    <a:pt x="49949" y="19189"/>
                  </a:moveTo>
                  <a:lnTo>
                    <a:pt x="49060" y="12141"/>
                  </a:lnTo>
                  <a:lnTo>
                    <a:pt x="45656" y="6184"/>
                  </a:lnTo>
                  <a:lnTo>
                    <a:pt x="40271" y="1930"/>
                  </a:lnTo>
                  <a:lnTo>
                    <a:pt x="33426" y="0"/>
                  </a:lnTo>
                  <a:lnTo>
                    <a:pt x="26365" y="889"/>
                  </a:lnTo>
                  <a:lnTo>
                    <a:pt x="20408" y="4292"/>
                  </a:lnTo>
                  <a:lnTo>
                    <a:pt x="16154" y="9677"/>
                  </a:lnTo>
                  <a:lnTo>
                    <a:pt x="14236" y="16522"/>
                  </a:lnTo>
                  <a:lnTo>
                    <a:pt x="15113" y="23583"/>
                  </a:lnTo>
                  <a:lnTo>
                    <a:pt x="18516" y="29552"/>
                  </a:lnTo>
                  <a:lnTo>
                    <a:pt x="23901" y="33794"/>
                  </a:lnTo>
                  <a:lnTo>
                    <a:pt x="30759" y="35712"/>
                  </a:lnTo>
                  <a:lnTo>
                    <a:pt x="37807" y="34836"/>
                  </a:lnTo>
                  <a:lnTo>
                    <a:pt x="43776" y="31432"/>
                  </a:lnTo>
                  <a:lnTo>
                    <a:pt x="48018" y="26047"/>
                  </a:lnTo>
                  <a:lnTo>
                    <a:pt x="49949" y="19189"/>
                  </a:lnTo>
                  <a:close/>
                </a:path>
              </a:pathLst>
            </a:custGeom>
            <a:solidFill>
              <a:srgbClr val="743F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7507" y="2599029"/>
              <a:ext cx="84658" cy="846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2392" y="3068777"/>
              <a:ext cx="84658" cy="8465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748181" y="2751327"/>
              <a:ext cx="50165" cy="226695"/>
            </a:xfrm>
            <a:custGeom>
              <a:avLst/>
              <a:gdLst/>
              <a:ahLst/>
              <a:cxnLst/>
              <a:rect l="l" t="t" r="r" b="b"/>
              <a:pathLst>
                <a:path w="50165" h="226694">
                  <a:moveTo>
                    <a:pt x="35712" y="209651"/>
                  </a:moveTo>
                  <a:lnTo>
                    <a:pt x="34823" y="202603"/>
                  </a:lnTo>
                  <a:lnTo>
                    <a:pt x="31419" y="196646"/>
                  </a:lnTo>
                  <a:lnTo>
                    <a:pt x="26035" y="192392"/>
                  </a:lnTo>
                  <a:lnTo>
                    <a:pt x="19189" y="190461"/>
                  </a:lnTo>
                  <a:lnTo>
                    <a:pt x="12128" y="191350"/>
                  </a:lnTo>
                  <a:lnTo>
                    <a:pt x="6172" y="194754"/>
                  </a:lnTo>
                  <a:lnTo>
                    <a:pt x="1917" y="200139"/>
                  </a:lnTo>
                  <a:lnTo>
                    <a:pt x="0" y="206984"/>
                  </a:lnTo>
                  <a:lnTo>
                    <a:pt x="876" y="214045"/>
                  </a:lnTo>
                  <a:lnTo>
                    <a:pt x="4279" y="220014"/>
                  </a:lnTo>
                  <a:lnTo>
                    <a:pt x="9664" y="224256"/>
                  </a:lnTo>
                  <a:lnTo>
                    <a:pt x="16522" y="226174"/>
                  </a:lnTo>
                  <a:lnTo>
                    <a:pt x="23571" y="225298"/>
                  </a:lnTo>
                  <a:lnTo>
                    <a:pt x="29540" y="221894"/>
                  </a:lnTo>
                  <a:lnTo>
                    <a:pt x="33782" y="216509"/>
                  </a:lnTo>
                  <a:lnTo>
                    <a:pt x="35712" y="209651"/>
                  </a:lnTo>
                  <a:close/>
                </a:path>
                <a:path w="50165" h="226694">
                  <a:moveTo>
                    <a:pt x="40462" y="146164"/>
                  </a:moveTo>
                  <a:lnTo>
                    <a:pt x="39573" y="139115"/>
                  </a:lnTo>
                  <a:lnTo>
                    <a:pt x="36169" y="133159"/>
                  </a:lnTo>
                  <a:lnTo>
                    <a:pt x="30784" y="128905"/>
                  </a:lnTo>
                  <a:lnTo>
                    <a:pt x="23939" y="126974"/>
                  </a:lnTo>
                  <a:lnTo>
                    <a:pt x="16878" y="127863"/>
                  </a:lnTo>
                  <a:lnTo>
                    <a:pt x="10922" y="131267"/>
                  </a:lnTo>
                  <a:lnTo>
                    <a:pt x="6667" y="136652"/>
                  </a:lnTo>
                  <a:lnTo>
                    <a:pt x="4749" y="143497"/>
                  </a:lnTo>
                  <a:lnTo>
                    <a:pt x="5626" y="150558"/>
                  </a:lnTo>
                  <a:lnTo>
                    <a:pt x="9029" y="156527"/>
                  </a:lnTo>
                  <a:lnTo>
                    <a:pt x="14414" y="160769"/>
                  </a:lnTo>
                  <a:lnTo>
                    <a:pt x="21272" y="162687"/>
                  </a:lnTo>
                  <a:lnTo>
                    <a:pt x="28321" y="161810"/>
                  </a:lnTo>
                  <a:lnTo>
                    <a:pt x="34290" y="158407"/>
                  </a:lnTo>
                  <a:lnTo>
                    <a:pt x="38531" y="153022"/>
                  </a:lnTo>
                  <a:lnTo>
                    <a:pt x="40462" y="146164"/>
                  </a:lnTo>
                  <a:close/>
                </a:path>
                <a:path w="50165" h="226694">
                  <a:moveTo>
                    <a:pt x="45199" y="82677"/>
                  </a:moveTo>
                  <a:lnTo>
                    <a:pt x="44310" y="75628"/>
                  </a:lnTo>
                  <a:lnTo>
                    <a:pt x="40906" y="69672"/>
                  </a:lnTo>
                  <a:lnTo>
                    <a:pt x="35521" y="65417"/>
                  </a:lnTo>
                  <a:lnTo>
                    <a:pt x="28676" y="63487"/>
                  </a:lnTo>
                  <a:lnTo>
                    <a:pt x="21615" y="64376"/>
                  </a:lnTo>
                  <a:lnTo>
                    <a:pt x="15659" y="67779"/>
                  </a:lnTo>
                  <a:lnTo>
                    <a:pt x="11404" y="73164"/>
                  </a:lnTo>
                  <a:lnTo>
                    <a:pt x="9486" y="80010"/>
                  </a:lnTo>
                  <a:lnTo>
                    <a:pt x="10363" y="87071"/>
                  </a:lnTo>
                  <a:lnTo>
                    <a:pt x="13766" y="93040"/>
                  </a:lnTo>
                  <a:lnTo>
                    <a:pt x="19151" y="97282"/>
                  </a:lnTo>
                  <a:lnTo>
                    <a:pt x="26009" y="99199"/>
                  </a:lnTo>
                  <a:lnTo>
                    <a:pt x="33058" y="98323"/>
                  </a:lnTo>
                  <a:lnTo>
                    <a:pt x="39027" y="94919"/>
                  </a:lnTo>
                  <a:lnTo>
                    <a:pt x="43268" y="89535"/>
                  </a:lnTo>
                  <a:lnTo>
                    <a:pt x="45199" y="82677"/>
                  </a:lnTo>
                  <a:close/>
                </a:path>
                <a:path w="50165" h="226694">
                  <a:moveTo>
                    <a:pt x="49949" y="19189"/>
                  </a:moveTo>
                  <a:lnTo>
                    <a:pt x="49060" y="12141"/>
                  </a:lnTo>
                  <a:lnTo>
                    <a:pt x="45656" y="6184"/>
                  </a:lnTo>
                  <a:lnTo>
                    <a:pt x="40271" y="1930"/>
                  </a:lnTo>
                  <a:lnTo>
                    <a:pt x="33426" y="0"/>
                  </a:lnTo>
                  <a:lnTo>
                    <a:pt x="26365" y="889"/>
                  </a:lnTo>
                  <a:lnTo>
                    <a:pt x="20408" y="4292"/>
                  </a:lnTo>
                  <a:lnTo>
                    <a:pt x="16154" y="9677"/>
                  </a:lnTo>
                  <a:lnTo>
                    <a:pt x="14236" y="16522"/>
                  </a:lnTo>
                  <a:lnTo>
                    <a:pt x="15113" y="23583"/>
                  </a:lnTo>
                  <a:lnTo>
                    <a:pt x="18516" y="29552"/>
                  </a:lnTo>
                  <a:lnTo>
                    <a:pt x="23901" y="33794"/>
                  </a:lnTo>
                  <a:lnTo>
                    <a:pt x="30759" y="35712"/>
                  </a:lnTo>
                  <a:lnTo>
                    <a:pt x="37807" y="34836"/>
                  </a:lnTo>
                  <a:lnTo>
                    <a:pt x="43776" y="31432"/>
                  </a:lnTo>
                  <a:lnTo>
                    <a:pt x="48018" y="26047"/>
                  </a:lnTo>
                  <a:lnTo>
                    <a:pt x="49949" y="19189"/>
                  </a:lnTo>
                  <a:close/>
                </a:path>
              </a:pathLst>
            </a:custGeom>
            <a:solidFill>
              <a:srgbClr val="743F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23141" y="1260433"/>
              <a:ext cx="950594" cy="2767965"/>
            </a:xfrm>
            <a:custGeom>
              <a:avLst/>
              <a:gdLst/>
              <a:ahLst/>
              <a:cxnLst/>
              <a:rect l="l" t="t" r="r" b="b"/>
              <a:pathLst>
                <a:path w="950595" h="2767965">
                  <a:moveTo>
                    <a:pt x="163093" y="0"/>
                  </a:moveTo>
                  <a:lnTo>
                    <a:pt x="0" y="47180"/>
                  </a:lnTo>
                  <a:lnTo>
                    <a:pt x="787006" y="2767888"/>
                  </a:lnTo>
                  <a:lnTo>
                    <a:pt x="950099" y="2720708"/>
                  </a:lnTo>
                  <a:lnTo>
                    <a:pt x="163093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2559" y="1414841"/>
              <a:ext cx="84320" cy="8432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1538" y="1618701"/>
              <a:ext cx="84320" cy="8432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424" y="2071215"/>
              <a:ext cx="84320" cy="8432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631523" y="1766226"/>
              <a:ext cx="88900" cy="219075"/>
            </a:xfrm>
            <a:custGeom>
              <a:avLst/>
              <a:gdLst/>
              <a:ahLst/>
              <a:cxnLst/>
              <a:rect l="l" t="t" r="r" b="b"/>
              <a:pathLst>
                <a:path w="88900" h="219075">
                  <a:moveTo>
                    <a:pt x="35560" y="19888"/>
                  </a:moveTo>
                  <a:lnTo>
                    <a:pt x="34988" y="12801"/>
                  </a:lnTo>
                  <a:lnTo>
                    <a:pt x="31699" y="6502"/>
                  </a:lnTo>
                  <a:lnTo>
                    <a:pt x="26428" y="2095"/>
                  </a:lnTo>
                  <a:lnTo>
                    <a:pt x="19900" y="0"/>
                  </a:lnTo>
                  <a:lnTo>
                    <a:pt x="12814" y="571"/>
                  </a:lnTo>
                  <a:lnTo>
                    <a:pt x="6502" y="3873"/>
                  </a:lnTo>
                  <a:lnTo>
                    <a:pt x="2108" y="9144"/>
                  </a:lnTo>
                  <a:lnTo>
                    <a:pt x="0" y="15671"/>
                  </a:lnTo>
                  <a:lnTo>
                    <a:pt x="584" y="22758"/>
                  </a:lnTo>
                  <a:lnTo>
                    <a:pt x="3860" y="29070"/>
                  </a:lnTo>
                  <a:lnTo>
                    <a:pt x="9131" y="33464"/>
                  </a:lnTo>
                  <a:lnTo>
                    <a:pt x="15671" y="35572"/>
                  </a:lnTo>
                  <a:lnTo>
                    <a:pt x="22758" y="34975"/>
                  </a:lnTo>
                  <a:lnTo>
                    <a:pt x="29057" y="31699"/>
                  </a:lnTo>
                  <a:lnTo>
                    <a:pt x="33464" y="26428"/>
                  </a:lnTo>
                  <a:lnTo>
                    <a:pt x="35560" y="19888"/>
                  </a:lnTo>
                  <a:close/>
                </a:path>
                <a:path w="88900" h="219075">
                  <a:moveTo>
                    <a:pt x="53251" y="81051"/>
                  </a:moveTo>
                  <a:lnTo>
                    <a:pt x="52679" y="73964"/>
                  </a:lnTo>
                  <a:lnTo>
                    <a:pt x="49390" y="67652"/>
                  </a:lnTo>
                  <a:lnTo>
                    <a:pt x="44119" y="63258"/>
                  </a:lnTo>
                  <a:lnTo>
                    <a:pt x="37592" y="61150"/>
                  </a:lnTo>
                  <a:lnTo>
                    <a:pt x="30505" y="61734"/>
                  </a:lnTo>
                  <a:lnTo>
                    <a:pt x="24193" y="65024"/>
                  </a:lnTo>
                  <a:lnTo>
                    <a:pt x="19799" y="70294"/>
                  </a:lnTo>
                  <a:lnTo>
                    <a:pt x="17691" y="76822"/>
                  </a:lnTo>
                  <a:lnTo>
                    <a:pt x="18275" y="83921"/>
                  </a:lnTo>
                  <a:lnTo>
                    <a:pt x="21551" y="90220"/>
                  </a:lnTo>
                  <a:lnTo>
                    <a:pt x="26822" y="94615"/>
                  </a:lnTo>
                  <a:lnTo>
                    <a:pt x="33362" y="96723"/>
                  </a:lnTo>
                  <a:lnTo>
                    <a:pt x="40449" y="96139"/>
                  </a:lnTo>
                  <a:lnTo>
                    <a:pt x="46748" y="92849"/>
                  </a:lnTo>
                  <a:lnTo>
                    <a:pt x="51155" y="87579"/>
                  </a:lnTo>
                  <a:lnTo>
                    <a:pt x="53251" y="81051"/>
                  </a:lnTo>
                  <a:close/>
                </a:path>
                <a:path w="88900" h="219075">
                  <a:moveTo>
                    <a:pt x="70942" y="142201"/>
                  </a:moveTo>
                  <a:lnTo>
                    <a:pt x="70370" y="135115"/>
                  </a:lnTo>
                  <a:lnTo>
                    <a:pt x="67081" y="128816"/>
                  </a:lnTo>
                  <a:lnTo>
                    <a:pt x="61810" y="124409"/>
                  </a:lnTo>
                  <a:lnTo>
                    <a:pt x="55283" y="122313"/>
                  </a:lnTo>
                  <a:lnTo>
                    <a:pt x="48196" y="122885"/>
                  </a:lnTo>
                  <a:lnTo>
                    <a:pt x="41884" y="126187"/>
                  </a:lnTo>
                  <a:lnTo>
                    <a:pt x="37490" y="131457"/>
                  </a:lnTo>
                  <a:lnTo>
                    <a:pt x="35382" y="137985"/>
                  </a:lnTo>
                  <a:lnTo>
                    <a:pt x="35966" y="145072"/>
                  </a:lnTo>
                  <a:lnTo>
                    <a:pt x="39243" y="151384"/>
                  </a:lnTo>
                  <a:lnTo>
                    <a:pt x="44513" y="155778"/>
                  </a:lnTo>
                  <a:lnTo>
                    <a:pt x="51054" y="157886"/>
                  </a:lnTo>
                  <a:lnTo>
                    <a:pt x="58140" y="157289"/>
                  </a:lnTo>
                  <a:lnTo>
                    <a:pt x="64439" y="154012"/>
                  </a:lnTo>
                  <a:lnTo>
                    <a:pt x="68846" y="148742"/>
                  </a:lnTo>
                  <a:lnTo>
                    <a:pt x="70942" y="142201"/>
                  </a:lnTo>
                  <a:close/>
                </a:path>
                <a:path w="88900" h="219075">
                  <a:moveTo>
                    <a:pt x="88633" y="203365"/>
                  </a:moveTo>
                  <a:lnTo>
                    <a:pt x="88061" y="196278"/>
                  </a:lnTo>
                  <a:lnTo>
                    <a:pt x="84772" y="189979"/>
                  </a:lnTo>
                  <a:lnTo>
                    <a:pt x="79502" y="185572"/>
                  </a:lnTo>
                  <a:lnTo>
                    <a:pt x="72974" y="183476"/>
                  </a:lnTo>
                  <a:lnTo>
                    <a:pt x="65887" y="184048"/>
                  </a:lnTo>
                  <a:lnTo>
                    <a:pt x="59575" y="187350"/>
                  </a:lnTo>
                  <a:lnTo>
                    <a:pt x="55181" y="192620"/>
                  </a:lnTo>
                  <a:lnTo>
                    <a:pt x="53073" y="199148"/>
                  </a:lnTo>
                  <a:lnTo>
                    <a:pt x="53657" y="206235"/>
                  </a:lnTo>
                  <a:lnTo>
                    <a:pt x="56934" y="212547"/>
                  </a:lnTo>
                  <a:lnTo>
                    <a:pt x="62204" y="216941"/>
                  </a:lnTo>
                  <a:lnTo>
                    <a:pt x="68745" y="219049"/>
                  </a:lnTo>
                  <a:lnTo>
                    <a:pt x="75831" y="218452"/>
                  </a:lnTo>
                  <a:lnTo>
                    <a:pt x="82130" y="215176"/>
                  </a:lnTo>
                  <a:lnTo>
                    <a:pt x="86537" y="209905"/>
                  </a:lnTo>
                  <a:lnTo>
                    <a:pt x="88633" y="203365"/>
                  </a:lnTo>
                  <a:close/>
                </a:path>
              </a:pathLst>
            </a:custGeom>
            <a:solidFill>
              <a:srgbClr val="743F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7583" y="2331044"/>
              <a:ext cx="84320" cy="8432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8481" y="2783545"/>
              <a:ext cx="84320" cy="8432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837580" y="2478557"/>
              <a:ext cx="88900" cy="219075"/>
            </a:xfrm>
            <a:custGeom>
              <a:avLst/>
              <a:gdLst/>
              <a:ahLst/>
              <a:cxnLst/>
              <a:rect l="l" t="t" r="r" b="b"/>
              <a:pathLst>
                <a:path w="88900" h="219075">
                  <a:moveTo>
                    <a:pt x="35560" y="19888"/>
                  </a:moveTo>
                  <a:lnTo>
                    <a:pt x="34988" y="12801"/>
                  </a:lnTo>
                  <a:lnTo>
                    <a:pt x="31699" y="6502"/>
                  </a:lnTo>
                  <a:lnTo>
                    <a:pt x="26428" y="2095"/>
                  </a:lnTo>
                  <a:lnTo>
                    <a:pt x="19900" y="0"/>
                  </a:lnTo>
                  <a:lnTo>
                    <a:pt x="12814" y="571"/>
                  </a:lnTo>
                  <a:lnTo>
                    <a:pt x="6502" y="3873"/>
                  </a:lnTo>
                  <a:lnTo>
                    <a:pt x="2108" y="9144"/>
                  </a:lnTo>
                  <a:lnTo>
                    <a:pt x="0" y="15671"/>
                  </a:lnTo>
                  <a:lnTo>
                    <a:pt x="584" y="22758"/>
                  </a:lnTo>
                  <a:lnTo>
                    <a:pt x="3860" y="29070"/>
                  </a:lnTo>
                  <a:lnTo>
                    <a:pt x="9131" y="33464"/>
                  </a:lnTo>
                  <a:lnTo>
                    <a:pt x="15671" y="35572"/>
                  </a:lnTo>
                  <a:lnTo>
                    <a:pt x="22758" y="34975"/>
                  </a:lnTo>
                  <a:lnTo>
                    <a:pt x="29057" y="31699"/>
                  </a:lnTo>
                  <a:lnTo>
                    <a:pt x="33464" y="26428"/>
                  </a:lnTo>
                  <a:lnTo>
                    <a:pt x="35560" y="19888"/>
                  </a:lnTo>
                  <a:close/>
                </a:path>
                <a:path w="88900" h="219075">
                  <a:moveTo>
                    <a:pt x="53251" y="81051"/>
                  </a:moveTo>
                  <a:lnTo>
                    <a:pt x="52679" y="73964"/>
                  </a:lnTo>
                  <a:lnTo>
                    <a:pt x="49390" y="67665"/>
                  </a:lnTo>
                  <a:lnTo>
                    <a:pt x="44119" y="63258"/>
                  </a:lnTo>
                  <a:lnTo>
                    <a:pt x="37592" y="61163"/>
                  </a:lnTo>
                  <a:lnTo>
                    <a:pt x="30505" y="61734"/>
                  </a:lnTo>
                  <a:lnTo>
                    <a:pt x="24193" y="65036"/>
                  </a:lnTo>
                  <a:lnTo>
                    <a:pt x="19799" y="70307"/>
                  </a:lnTo>
                  <a:lnTo>
                    <a:pt x="17691" y="76835"/>
                  </a:lnTo>
                  <a:lnTo>
                    <a:pt x="18275" y="83921"/>
                  </a:lnTo>
                  <a:lnTo>
                    <a:pt x="21551" y="90233"/>
                  </a:lnTo>
                  <a:lnTo>
                    <a:pt x="26822" y="94627"/>
                  </a:lnTo>
                  <a:lnTo>
                    <a:pt x="33362" y="96735"/>
                  </a:lnTo>
                  <a:lnTo>
                    <a:pt x="40449" y="96139"/>
                  </a:lnTo>
                  <a:lnTo>
                    <a:pt x="46748" y="92862"/>
                  </a:lnTo>
                  <a:lnTo>
                    <a:pt x="51155" y="87591"/>
                  </a:lnTo>
                  <a:lnTo>
                    <a:pt x="53251" y="81051"/>
                  </a:lnTo>
                  <a:close/>
                </a:path>
                <a:path w="88900" h="219075">
                  <a:moveTo>
                    <a:pt x="70942" y="142214"/>
                  </a:moveTo>
                  <a:lnTo>
                    <a:pt x="70370" y="135128"/>
                  </a:lnTo>
                  <a:lnTo>
                    <a:pt x="67081" y="128828"/>
                  </a:lnTo>
                  <a:lnTo>
                    <a:pt x="61810" y="124421"/>
                  </a:lnTo>
                  <a:lnTo>
                    <a:pt x="55283" y="122326"/>
                  </a:lnTo>
                  <a:lnTo>
                    <a:pt x="48196" y="122897"/>
                  </a:lnTo>
                  <a:lnTo>
                    <a:pt x="41884" y="126199"/>
                  </a:lnTo>
                  <a:lnTo>
                    <a:pt x="37490" y="131470"/>
                  </a:lnTo>
                  <a:lnTo>
                    <a:pt x="35382" y="137998"/>
                  </a:lnTo>
                  <a:lnTo>
                    <a:pt x="35966" y="145084"/>
                  </a:lnTo>
                  <a:lnTo>
                    <a:pt x="39243" y="151396"/>
                  </a:lnTo>
                  <a:lnTo>
                    <a:pt x="44513" y="155790"/>
                  </a:lnTo>
                  <a:lnTo>
                    <a:pt x="51054" y="157899"/>
                  </a:lnTo>
                  <a:lnTo>
                    <a:pt x="58140" y="157302"/>
                  </a:lnTo>
                  <a:lnTo>
                    <a:pt x="64439" y="154025"/>
                  </a:lnTo>
                  <a:lnTo>
                    <a:pt x="68846" y="148755"/>
                  </a:lnTo>
                  <a:lnTo>
                    <a:pt x="70942" y="142214"/>
                  </a:lnTo>
                  <a:close/>
                </a:path>
                <a:path w="88900" h="219075">
                  <a:moveTo>
                    <a:pt x="88633" y="203365"/>
                  </a:moveTo>
                  <a:lnTo>
                    <a:pt x="88061" y="196278"/>
                  </a:lnTo>
                  <a:lnTo>
                    <a:pt x="84772" y="189979"/>
                  </a:lnTo>
                  <a:lnTo>
                    <a:pt x="79502" y="185572"/>
                  </a:lnTo>
                  <a:lnTo>
                    <a:pt x="72974" y="183476"/>
                  </a:lnTo>
                  <a:lnTo>
                    <a:pt x="65887" y="184048"/>
                  </a:lnTo>
                  <a:lnTo>
                    <a:pt x="59575" y="187350"/>
                  </a:lnTo>
                  <a:lnTo>
                    <a:pt x="55181" y="192620"/>
                  </a:lnTo>
                  <a:lnTo>
                    <a:pt x="53073" y="199148"/>
                  </a:lnTo>
                  <a:lnTo>
                    <a:pt x="53657" y="206235"/>
                  </a:lnTo>
                  <a:lnTo>
                    <a:pt x="56934" y="212547"/>
                  </a:lnTo>
                  <a:lnTo>
                    <a:pt x="62204" y="216941"/>
                  </a:lnTo>
                  <a:lnTo>
                    <a:pt x="68745" y="219049"/>
                  </a:lnTo>
                  <a:lnTo>
                    <a:pt x="75831" y="218452"/>
                  </a:lnTo>
                  <a:lnTo>
                    <a:pt x="82130" y="215176"/>
                  </a:lnTo>
                  <a:lnTo>
                    <a:pt x="86537" y="209905"/>
                  </a:lnTo>
                  <a:lnTo>
                    <a:pt x="88633" y="203365"/>
                  </a:lnTo>
                  <a:close/>
                </a:path>
              </a:pathLst>
            </a:custGeom>
            <a:solidFill>
              <a:srgbClr val="743F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8516" y="1884679"/>
              <a:ext cx="1825932" cy="276792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423128" y="1260436"/>
              <a:ext cx="821055" cy="2372360"/>
            </a:xfrm>
            <a:custGeom>
              <a:avLst/>
              <a:gdLst/>
              <a:ahLst/>
              <a:cxnLst/>
              <a:rect l="l" t="t" r="r" b="b"/>
              <a:pathLst>
                <a:path w="821054" h="2372360">
                  <a:moveTo>
                    <a:pt x="163106" y="0"/>
                  </a:moveTo>
                  <a:lnTo>
                    <a:pt x="0" y="47167"/>
                  </a:lnTo>
                  <a:lnTo>
                    <a:pt x="654926" y="2311234"/>
                  </a:lnTo>
                  <a:lnTo>
                    <a:pt x="695485" y="2361995"/>
                  </a:lnTo>
                  <a:lnTo>
                    <a:pt x="726462" y="2371972"/>
                  </a:lnTo>
                  <a:lnTo>
                    <a:pt x="760056" y="2369197"/>
                  </a:lnTo>
                  <a:lnTo>
                    <a:pt x="789942" y="2353606"/>
                  </a:lnTo>
                  <a:lnTo>
                    <a:pt x="810807" y="2328633"/>
                  </a:lnTo>
                  <a:lnTo>
                    <a:pt x="820787" y="2297660"/>
                  </a:lnTo>
                  <a:lnTo>
                    <a:pt x="818019" y="2264067"/>
                  </a:lnTo>
                  <a:lnTo>
                    <a:pt x="163106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2559" y="1414841"/>
              <a:ext cx="84320" cy="8432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1538" y="1618701"/>
              <a:ext cx="84320" cy="8432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2424" y="2071215"/>
              <a:ext cx="84320" cy="8432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631523" y="1766226"/>
              <a:ext cx="88900" cy="219075"/>
            </a:xfrm>
            <a:custGeom>
              <a:avLst/>
              <a:gdLst/>
              <a:ahLst/>
              <a:cxnLst/>
              <a:rect l="l" t="t" r="r" b="b"/>
              <a:pathLst>
                <a:path w="88900" h="219075">
                  <a:moveTo>
                    <a:pt x="35560" y="19888"/>
                  </a:moveTo>
                  <a:lnTo>
                    <a:pt x="34988" y="12801"/>
                  </a:lnTo>
                  <a:lnTo>
                    <a:pt x="31699" y="6502"/>
                  </a:lnTo>
                  <a:lnTo>
                    <a:pt x="26428" y="2095"/>
                  </a:lnTo>
                  <a:lnTo>
                    <a:pt x="19900" y="0"/>
                  </a:lnTo>
                  <a:lnTo>
                    <a:pt x="12814" y="571"/>
                  </a:lnTo>
                  <a:lnTo>
                    <a:pt x="6502" y="3873"/>
                  </a:lnTo>
                  <a:lnTo>
                    <a:pt x="2108" y="9144"/>
                  </a:lnTo>
                  <a:lnTo>
                    <a:pt x="0" y="15671"/>
                  </a:lnTo>
                  <a:lnTo>
                    <a:pt x="584" y="22758"/>
                  </a:lnTo>
                  <a:lnTo>
                    <a:pt x="3860" y="29070"/>
                  </a:lnTo>
                  <a:lnTo>
                    <a:pt x="9131" y="33464"/>
                  </a:lnTo>
                  <a:lnTo>
                    <a:pt x="15671" y="35572"/>
                  </a:lnTo>
                  <a:lnTo>
                    <a:pt x="22758" y="34975"/>
                  </a:lnTo>
                  <a:lnTo>
                    <a:pt x="29057" y="31699"/>
                  </a:lnTo>
                  <a:lnTo>
                    <a:pt x="33464" y="26428"/>
                  </a:lnTo>
                  <a:lnTo>
                    <a:pt x="35560" y="19888"/>
                  </a:lnTo>
                  <a:close/>
                </a:path>
                <a:path w="88900" h="219075">
                  <a:moveTo>
                    <a:pt x="53251" y="81051"/>
                  </a:moveTo>
                  <a:lnTo>
                    <a:pt x="52679" y="73964"/>
                  </a:lnTo>
                  <a:lnTo>
                    <a:pt x="49390" y="67652"/>
                  </a:lnTo>
                  <a:lnTo>
                    <a:pt x="44119" y="63258"/>
                  </a:lnTo>
                  <a:lnTo>
                    <a:pt x="37592" y="61150"/>
                  </a:lnTo>
                  <a:lnTo>
                    <a:pt x="30505" y="61734"/>
                  </a:lnTo>
                  <a:lnTo>
                    <a:pt x="24193" y="65024"/>
                  </a:lnTo>
                  <a:lnTo>
                    <a:pt x="19799" y="70294"/>
                  </a:lnTo>
                  <a:lnTo>
                    <a:pt x="17691" y="76822"/>
                  </a:lnTo>
                  <a:lnTo>
                    <a:pt x="18275" y="83921"/>
                  </a:lnTo>
                  <a:lnTo>
                    <a:pt x="21551" y="90220"/>
                  </a:lnTo>
                  <a:lnTo>
                    <a:pt x="26822" y="94615"/>
                  </a:lnTo>
                  <a:lnTo>
                    <a:pt x="33362" y="96723"/>
                  </a:lnTo>
                  <a:lnTo>
                    <a:pt x="40449" y="96139"/>
                  </a:lnTo>
                  <a:lnTo>
                    <a:pt x="46748" y="92849"/>
                  </a:lnTo>
                  <a:lnTo>
                    <a:pt x="51155" y="87579"/>
                  </a:lnTo>
                  <a:lnTo>
                    <a:pt x="53251" y="81051"/>
                  </a:lnTo>
                  <a:close/>
                </a:path>
                <a:path w="88900" h="219075">
                  <a:moveTo>
                    <a:pt x="70942" y="142201"/>
                  </a:moveTo>
                  <a:lnTo>
                    <a:pt x="70370" y="135115"/>
                  </a:lnTo>
                  <a:lnTo>
                    <a:pt x="67081" y="128816"/>
                  </a:lnTo>
                  <a:lnTo>
                    <a:pt x="61810" y="124409"/>
                  </a:lnTo>
                  <a:lnTo>
                    <a:pt x="55283" y="122313"/>
                  </a:lnTo>
                  <a:lnTo>
                    <a:pt x="48196" y="122885"/>
                  </a:lnTo>
                  <a:lnTo>
                    <a:pt x="41884" y="126187"/>
                  </a:lnTo>
                  <a:lnTo>
                    <a:pt x="37490" y="131457"/>
                  </a:lnTo>
                  <a:lnTo>
                    <a:pt x="35382" y="137985"/>
                  </a:lnTo>
                  <a:lnTo>
                    <a:pt x="35966" y="145072"/>
                  </a:lnTo>
                  <a:lnTo>
                    <a:pt x="39243" y="151384"/>
                  </a:lnTo>
                  <a:lnTo>
                    <a:pt x="44513" y="155778"/>
                  </a:lnTo>
                  <a:lnTo>
                    <a:pt x="51054" y="157886"/>
                  </a:lnTo>
                  <a:lnTo>
                    <a:pt x="58140" y="157289"/>
                  </a:lnTo>
                  <a:lnTo>
                    <a:pt x="64439" y="154012"/>
                  </a:lnTo>
                  <a:lnTo>
                    <a:pt x="68846" y="148742"/>
                  </a:lnTo>
                  <a:lnTo>
                    <a:pt x="70942" y="142201"/>
                  </a:lnTo>
                  <a:close/>
                </a:path>
                <a:path w="88900" h="219075">
                  <a:moveTo>
                    <a:pt x="88633" y="203365"/>
                  </a:moveTo>
                  <a:lnTo>
                    <a:pt x="88061" y="196278"/>
                  </a:lnTo>
                  <a:lnTo>
                    <a:pt x="84772" y="189979"/>
                  </a:lnTo>
                  <a:lnTo>
                    <a:pt x="79502" y="185572"/>
                  </a:lnTo>
                  <a:lnTo>
                    <a:pt x="72974" y="183476"/>
                  </a:lnTo>
                  <a:lnTo>
                    <a:pt x="65887" y="184048"/>
                  </a:lnTo>
                  <a:lnTo>
                    <a:pt x="59575" y="187350"/>
                  </a:lnTo>
                  <a:lnTo>
                    <a:pt x="55181" y="192620"/>
                  </a:lnTo>
                  <a:lnTo>
                    <a:pt x="53073" y="199148"/>
                  </a:lnTo>
                  <a:lnTo>
                    <a:pt x="53657" y="206235"/>
                  </a:lnTo>
                  <a:lnTo>
                    <a:pt x="56934" y="212547"/>
                  </a:lnTo>
                  <a:lnTo>
                    <a:pt x="62204" y="216941"/>
                  </a:lnTo>
                  <a:lnTo>
                    <a:pt x="68745" y="219049"/>
                  </a:lnTo>
                  <a:lnTo>
                    <a:pt x="75831" y="218452"/>
                  </a:lnTo>
                  <a:lnTo>
                    <a:pt x="82130" y="215176"/>
                  </a:lnTo>
                  <a:lnTo>
                    <a:pt x="86537" y="209905"/>
                  </a:lnTo>
                  <a:lnTo>
                    <a:pt x="88633" y="203365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7583" y="2331044"/>
              <a:ext cx="84320" cy="8432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8481" y="2783545"/>
              <a:ext cx="84320" cy="8432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837580" y="2478557"/>
              <a:ext cx="88900" cy="219075"/>
            </a:xfrm>
            <a:custGeom>
              <a:avLst/>
              <a:gdLst/>
              <a:ahLst/>
              <a:cxnLst/>
              <a:rect l="l" t="t" r="r" b="b"/>
              <a:pathLst>
                <a:path w="88900" h="219075">
                  <a:moveTo>
                    <a:pt x="35560" y="19888"/>
                  </a:moveTo>
                  <a:lnTo>
                    <a:pt x="34988" y="12801"/>
                  </a:lnTo>
                  <a:lnTo>
                    <a:pt x="31699" y="6502"/>
                  </a:lnTo>
                  <a:lnTo>
                    <a:pt x="26428" y="2095"/>
                  </a:lnTo>
                  <a:lnTo>
                    <a:pt x="19900" y="0"/>
                  </a:lnTo>
                  <a:lnTo>
                    <a:pt x="12814" y="571"/>
                  </a:lnTo>
                  <a:lnTo>
                    <a:pt x="6502" y="3873"/>
                  </a:lnTo>
                  <a:lnTo>
                    <a:pt x="2108" y="9144"/>
                  </a:lnTo>
                  <a:lnTo>
                    <a:pt x="0" y="15671"/>
                  </a:lnTo>
                  <a:lnTo>
                    <a:pt x="584" y="22758"/>
                  </a:lnTo>
                  <a:lnTo>
                    <a:pt x="3860" y="29070"/>
                  </a:lnTo>
                  <a:lnTo>
                    <a:pt x="9131" y="33464"/>
                  </a:lnTo>
                  <a:lnTo>
                    <a:pt x="15671" y="35572"/>
                  </a:lnTo>
                  <a:lnTo>
                    <a:pt x="22758" y="34975"/>
                  </a:lnTo>
                  <a:lnTo>
                    <a:pt x="29057" y="31699"/>
                  </a:lnTo>
                  <a:lnTo>
                    <a:pt x="33464" y="26428"/>
                  </a:lnTo>
                  <a:lnTo>
                    <a:pt x="35560" y="19888"/>
                  </a:lnTo>
                  <a:close/>
                </a:path>
                <a:path w="88900" h="219075">
                  <a:moveTo>
                    <a:pt x="53251" y="81051"/>
                  </a:moveTo>
                  <a:lnTo>
                    <a:pt x="52679" y="73964"/>
                  </a:lnTo>
                  <a:lnTo>
                    <a:pt x="49390" y="67665"/>
                  </a:lnTo>
                  <a:lnTo>
                    <a:pt x="44119" y="63258"/>
                  </a:lnTo>
                  <a:lnTo>
                    <a:pt x="37592" y="61163"/>
                  </a:lnTo>
                  <a:lnTo>
                    <a:pt x="30505" y="61734"/>
                  </a:lnTo>
                  <a:lnTo>
                    <a:pt x="24193" y="65036"/>
                  </a:lnTo>
                  <a:lnTo>
                    <a:pt x="19799" y="70307"/>
                  </a:lnTo>
                  <a:lnTo>
                    <a:pt x="17691" y="76835"/>
                  </a:lnTo>
                  <a:lnTo>
                    <a:pt x="18275" y="83921"/>
                  </a:lnTo>
                  <a:lnTo>
                    <a:pt x="21551" y="90233"/>
                  </a:lnTo>
                  <a:lnTo>
                    <a:pt x="26822" y="94627"/>
                  </a:lnTo>
                  <a:lnTo>
                    <a:pt x="33362" y="96735"/>
                  </a:lnTo>
                  <a:lnTo>
                    <a:pt x="40449" y="96139"/>
                  </a:lnTo>
                  <a:lnTo>
                    <a:pt x="46748" y="92862"/>
                  </a:lnTo>
                  <a:lnTo>
                    <a:pt x="51155" y="87591"/>
                  </a:lnTo>
                  <a:lnTo>
                    <a:pt x="53251" y="81051"/>
                  </a:lnTo>
                  <a:close/>
                </a:path>
                <a:path w="88900" h="219075">
                  <a:moveTo>
                    <a:pt x="70942" y="142214"/>
                  </a:moveTo>
                  <a:lnTo>
                    <a:pt x="70370" y="135128"/>
                  </a:lnTo>
                  <a:lnTo>
                    <a:pt x="67081" y="128828"/>
                  </a:lnTo>
                  <a:lnTo>
                    <a:pt x="61810" y="124421"/>
                  </a:lnTo>
                  <a:lnTo>
                    <a:pt x="55283" y="122326"/>
                  </a:lnTo>
                  <a:lnTo>
                    <a:pt x="48196" y="122897"/>
                  </a:lnTo>
                  <a:lnTo>
                    <a:pt x="41884" y="126199"/>
                  </a:lnTo>
                  <a:lnTo>
                    <a:pt x="37490" y="131470"/>
                  </a:lnTo>
                  <a:lnTo>
                    <a:pt x="35382" y="137998"/>
                  </a:lnTo>
                  <a:lnTo>
                    <a:pt x="35966" y="145084"/>
                  </a:lnTo>
                  <a:lnTo>
                    <a:pt x="39243" y="151396"/>
                  </a:lnTo>
                  <a:lnTo>
                    <a:pt x="44513" y="155790"/>
                  </a:lnTo>
                  <a:lnTo>
                    <a:pt x="51054" y="157899"/>
                  </a:lnTo>
                  <a:lnTo>
                    <a:pt x="58140" y="157302"/>
                  </a:lnTo>
                  <a:lnTo>
                    <a:pt x="64439" y="154025"/>
                  </a:lnTo>
                  <a:lnTo>
                    <a:pt x="68846" y="148755"/>
                  </a:lnTo>
                  <a:lnTo>
                    <a:pt x="70942" y="142214"/>
                  </a:lnTo>
                  <a:close/>
                </a:path>
                <a:path w="88900" h="219075">
                  <a:moveTo>
                    <a:pt x="88633" y="203365"/>
                  </a:moveTo>
                  <a:lnTo>
                    <a:pt x="88061" y="196278"/>
                  </a:lnTo>
                  <a:lnTo>
                    <a:pt x="84772" y="189979"/>
                  </a:lnTo>
                  <a:lnTo>
                    <a:pt x="79502" y="185572"/>
                  </a:lnTo>
                  <a:lnTo>
                    <a:pt x="72974" y="183476"/>
                  </a:lnTo>
                  <a:lnTo>
                    <a:pt x="65887" y="184048"/>
                  </a:lnTo>
                  <a:lnTo>
                    <a:pt x="59575" y="187350"/>
                  </a:lnTo>
                  <a:lnTo>
                    <a:pt x="55181" y="192620"/>
                  </a:lnTo>
                  <a:lnTo>
                    <a:pt x="53073" y="199148"/>
                  </a:lnTo>
                  <a:lnTo>
                    <a:pt x="53657" y="206235"/>
                  </a:lnTo>
                  <a:lnTo>
                    <a:pt x="56934" y="212547"/>
                  </a:lnTo>
                  <a:lnTo>
                    <a:pt x="62204" y="216941"/>
                  </a:lnTo>
                  <a:lnTo>
                    <a:pt x="68745" y="219049"/>
                  </a:lnTo>
                  <a:lnTo>
                    <a:pt x="75831" y="218452"/>
                  </a:lnTo>
                  <a:lnTo>
                    <a:pt x="82130" y="215176"/>
                  </a:lnTo>
                  <a:lnTo>
                    <a:pt x="86537" y="209905"/>
                  </a:lnTo>
                  <a:lnTo>
                    <a:pt x="88633" y="203365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637830" y="1504353"/>
              <a:ext cx="321310" cy="2122805"/>
            </a:xfrm>
            <a:custGeom>
              <a:avLst/>
              <a:gdLst/>
              <a:ahLst/>
              <a:cxnLst/>
              <a:rect l="l" t="t" r="r" b="b"/>
              <a:pathLst>
                <a:path w="321309" h="2122804">
                  <a:moveTo>
                    <a:pt x="151841" y="0"/>
                  </a:moveTo>
                  <a:lnTo>
                    <a:pt x="0" y="2031618"/>
                  </a:lnTo>
                  <a:lnTo>
                    <a:pt x="4192" y="2065071"/>
                  </a:lnTo>
                  <a:lnTo>
                    <a:pt x="20326" y="2093336"/>
                  </a:lnTo>
                  <a:lnTo>
                    <a:pt x="45880" y="2113488"/>
                  </a:lnTo>
                  <a:lnTo>
                    <a:pt x="78333" y="2122601"/>
                  </a:lnTo>
                  <a:lnTo>
                    <a:pt x="111780" y="2118411"/>
                  </a:lnTo>
                  <a:lnTo>
                    <a:pt x="140046" y="2102281"/>
                  </a:lnTo>
                  <a:lnTo>
                    <a:pt x="160200" y="2076731"/>
                  </a:lnTo>
                  <a:lnTo>
                    <a:pt x="169316" y="2044280"/>
                  </a:lnTo>
                  <a:lnTo>
                    <a:pt x="321144" y="12649"/>
                  </a:lnTo>
                  <a:lnTo>
                    <a:pt x="151841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18590" y="1647913"/>
              <a:ext cx="84658" cy="8465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2765" y="1859559"/>
              <a:ext cx="84658" cy="8465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7663" y="2329294"/>
              <a:ext cx="84658" cy="8465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803451" y="2011845"/>
              <a:ext cx="50165" cy="226695"/>
            </a:xfrm>
            <a:custGeom>
              <a:avLst/>
              <a:gdLst/>
              <a:ahLst/>
              <a:cxnLst/>
              <a:rect l="l" t="t" r="r" b="b"/>
              <a:pathLst>
                <a:path w="50165" h="226694">
                  <a:moveTo>
                    <a:pt x="35712" y="209664"/>
                  </a:moveTo>
                  <a:lnTo>
                    <a:pt x="34823" y="202615"/>
                  </a:lnTo>
                  <a:lnTo>
                    <a:pt x="31419" y="196659"/>
                  </a:lnTo>
                  <a:lnTo>
                    <a:pt x="26035" y="192405"/>
                  </a:lnTo>
                  <a:lnTo>
                    <a:pt x="19189" y="190474"/>
                  </a:lnTo>
                  <a:lnTo>
                    <a:pt x="12128" y="191363"/>
                  </a:lnTo>
                  <a:lnTo>
                    <a:pt x="6172" y="194767"/>
                  </a:lnTo>
                  <a:lnTo>
                    <a:pt x="1917" y="200152"/>
                  </a:lnTo>
                  <a:lnTo>
                    <a:pt x="0" y="206997"/>
                  </a:lnTo>
                  <a:lnTo>
                    <a:pt x="876" y="214058"/>
                  </a:lnTo>
                  <a:lnTo>
                    <a:pt x="4279" y="220027"/>
                  </a:lnTo>
                  <a:lnTo>
                    <a:pt x="9664" y="224269"/>
                  </a:lnTo>
                  <a:lnTo>
                    <a:pt x="16522" y="226187"/>
                  </a:lnTo>
                  <a:lnTo>
                    <a:pt x="23571" y="225310"/>
                  </a:lnTo>
                  <a:lnTo>
                    <a:pt x="29540" y="221907"/>
                  </a:lnTo>
                  <a:lnTo>
                    <a:pt x="33782" y="216522"/>
                  </a:lnTo>
                  <a:lnTo>
                    <a:pt x="35712" y="209664"/>
                  </a:lnTo>
                  <a:close/>
                </a:path>
                <a:path w="50165" h="226694">
                  <a:moveTo>
                    <a:pt x="40449" y="146177"/>
                  </a:moveTo>
                  <a:lnTo>
                    <a:pt x="39560" y="139128"/>
                  </a:lnTo>
                  <a:lnTo>
                    <a:pt x="36156" y="133172"/>
                  </a:lnTo>
                  <a:lnTo>
                    <a:pt x="30772" y="128917"/>
                  </a:lnTo>
                  <a:lnTo>
                    <a:pt x="23926" y="126987"/>
                  </a:lnTo>
                  <a:lnTo>
                    <a:pt x="16865" y="127876"/>
                  </a:lnTo>
                  <a:lnTo>
                    <a:pt x="10909" y="131279"/>
                  </a:lnTo>
                  <a:lnTo>
                    <a:pt x="6654" y="136664"/>
                  </a:lnTo>
                  <a:lnTo>
                    <a:pt x="4737" y="143510"/>
                  </a:lnTo>
                  <a:lnTo>
                    <a:pt x="5613" y="150571"/>
                  </a:lnTo>
                  <a:lnTo>
                    <a:pt x="9017" y="156540"/>
                  </a:lnTo>
                  <a:lnTo>
                    <a:pt x="14401" y="160782"/>
                  </a:lnTo>
                  <a:lnTo>
                    <a:pt x="21259" y="162699"/>
                  </a:lnTo>
                  <a:lnTo>
                    <a:pt x="28308" y="161823"/>
                  </a:lnTo>
                  <a:lnTo>
                    <a:pt x="34277" y="158419"/>
                  </a:lnTo>
                  <a:lnTo>
                    <a:pt x="38519" y="153035"/>
                  </a:lnTo>
                  <a:lnTo>
                    <a:pt x="40449" y="146177"/>
                  </a:lnTo>
                  <a:close/>
                </a:path>
                <a:path w="50165" h="226694">
                  <a:moveTo>
                    <a:pt x="45199" y="82677"/>
                  </a:moveTo>
                  <a:lnTo>
                    <a:pt x="44310" y="75628"/>
                  </a:lnTo>
                  <a:lnTo>
                    <a:pt x="40906" y="69672"/>
                  </a:lnTo>
                  <a:lnTo>
                    <a:pt x="35521" y="65417"/>
                  </a:lnTo>
                  <a:lnTo>
                    <a:pt x="28676" y="63487"/>
                  </a:lnTo>
                  <a:lnTo>
                    <a:pt x="21615" y="64376"/>
                  </a:lnTo>
                  <a:lnTo>
                    <a:pt x="15659" y="67779"/>
                  </a:lnTo>
                  <a:lnTo>
                    <a:pt x="11404" y="73164"/>
                  </a:lnTo>
                  <a:lnTo>
                    <a:pt x="9486" y="80010"/>
                  </a:lnTo>
                  <a:lnTo>
                    <a:pt x="10363" y="87071"/>
                  </a:lnTo>
                  <a:lnTo>
                    <a:pt x="13766" y="93040"/>
                  </a:lnTo>
                  <a:lnTo>
                    <a:pt x="19151" y="97282"/>
                  </a:lnTo>
                  <a:lnTo>
                    <a:pt x="26009" y="99199"/>
                  </a:lnTo>
                  <a:lnTo>
                    <a:pt x="33058" y="98323"/>
                  </a:lnTo>
                  <a:lnTo>
                    <a:pt x="39027" y="94919"/>
                  </a:lnTo>
                  <a:lnTo>
                    <a:pt x="43268" y="89535"/>
                  </a:lnTo>
                  <a:lnTo>
                    <a:pt x="45199" y="82677"/>
                  </a:lnTo>
                  <a:close/>
                </a:path>
                <a:path w="50165" h="226694">
                  <a:moveTo>
                    <a:pt x="49949" y="19189"/>
                  </a:moveTo>
                  <a:lnTo>
                    <a:pt x="49060" y="12141"/>
                  </a:lnTo>
                  <a:lnTo>
                    <a:pt x="45656" y="6184"/>
                  </a:lnTo>
                  <a:lnTo>
                    <a:pt x="40271" y="1930"/>
                  </a:lnTo>
                  <a:lnTo>
                    <a:pt x="33426" y="0"/>
                  </a:lnTo>
                  <a:lnTo>
                    <a:pt x="26365" y="889"/>
                  </a:lnTo>
                  <a:lnTo>
                    <a:pt x="20408" y="4292"/>
                  </a:lnTo>
                  <a:lnTo>
                    <a:pt x="16154" y="9677"/>
                  </a:lnTo>
                  <a:lnTo>
                    <a:pt x="14236" y="16522"/>
                  </a:lnTo>
                  <a:lnTo>
                    <a:pt x="15113" y="23583"/>
                  </a:lnTo>
                  <a:lnTo>
                    <a:pt x="18516" y="29552"/>
                  </a:lnTo>
                  <a:lnTo>
                    <a:pt x="23901" y="33794"/>
                  </a:lnTo>
                  <a:lnTo>
                    <a:pt x="30759" y="35712"/>
                  </a:lnTo>
                  <a:lnTo>
                    <a:pt x="37807" y="34836"/>
                  </a:lnTo>
                  <a:lnTo>
                    <a:pt x="43776" y="31432"/>
                  </a:lnTo>
                  <a:lnTo>
                    <a:pt x="48018" y="26047"/>
                  </a:lnTo>
                  <a:lnTo>
                    <a:pt x="49949" y="19189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47507" y="2599029"/>
              <a:ext cx="84658" cy="8465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2392" y="3068777"/>
              <a:ext cx="84658" cy="8465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748181" y="2751327"/>
              <a:ext cx="50165" cy="226695"/>
            </a:xfrm>
            <a:custGeom>
              <a:avLst/>
              <a:gdLst/>
              <a:ahLst/>
              <a:cxnLst/>
              <a:rect l="l" t="t" r="r" b="b"/>
              <a:pathLst>
                <a:path w="50165" h="226694">
                  <a:moveTo>
                    <a:pt x="35712" y="209651"/>
                  </a:moveTo>
                  <a:lnTo>
                    <a:pt x="34823" y="202603"/>
                  </a:lnTo>
                  <a:lnTo>
                    <a:pt x="31419" y="196646"/>
                  </a:lnTo>
                  <a:lnTo>
                    <a:pt x="26035" y="192392"/>
                  </a:lnTo>
                  <a:lnTo>
                    <a:pt x="19189" y="190461"/>
                  </a:lnTo>
                  <a:lnTo>
                    <a:pt x="12128" y="191350"/>
                  </a:lnTo>
                  <a:lnTo>
                    <a:pt x="6172" y="194754"/>
                  </a:lnTo>
                  <a:lnTo>
                    <a:pt x="1917" y="200139"/>
                  </a:lnTo>
                  <a:lnTo>
                    <a:pt x="0" y="206984"/>
                  </a:lnTo>
                  <a:lnTo>
                    <a:pt x="876" y="214045"/>
                  </a:lnTo>
                  <a:lnTo>
                    <a:pt x="4279" y="220014"/>
                  </a:lnTo>
                  <a:lnTo>
                    <a:pt x="9664" y="224256"/>
                  </a:lnTo>
                  <a:lnTo>
                    <a:pt x="16522" y="226174"/>
                  </a:lnTo>
                  <a:lnTo>
                    <a:pt x="23571" y="225298"/>
                  </a:lnTo>
                  <a:lnTo>
                    <a:pt x="29540" y="221894"/>
                  </a:lnTo>
                  <a:lnTo>
                    <a:pt x="33782" y="216509"/>
                  </a:lnTo>
                  <a:lnTo>
                    <a:pt x="35712" y="209651"/>
                  </a:lnTo>
                  <a:close/>
                </a:path>
                <a:path w="50165" h="226694">
                  <a:moveTo>
                    <a:pt x="40462" y="146164"/>
                  </a:moveTo>
                  <a:lnTo>
                    <a:pt x="39573" y="139115"/>
                  </a:lnTo>
                  <a:lnTo>
                    <a:pt x="36169" y="133159"/>
                  </a:lnTo>
                  <a:lnTo>
                    <a:pt x="30784" y="128905"/>
                  </a:lnTo>
                  <a:lnTo>
                    <a:pt x="23939" y="126974"/>
                  </a:lnTo>
                  <a:lnTo>
                    <a:pt x="16878" y="127863"/>
                  </a:lnTo>
                  <a:lnTo>
                    <a:pt x="10922" y="131267"/>
                  </a:lnTo>
                  <a:lnTo>
                    <a:pt x="6667" y="136652"/>
                  </a:lnTo>
                  <a:lnTo>
                    <a:pt x="4749" y="143497"/>
                  </a:lnTo>
                  <a:lnTo>
                    <a:pt x="5626" y="150558"/>
                  </a:lnTo>
                  <a:lnTo>
                    <a:pt x="9029" y="156527"/>
                  </a:lnTo>
                  <a:lnTo>
                    <a:pt x="14414" y="160769"/>
                  </a:lnTo>
                  <a:lnTo>
                    <a:pt x="21272" y="162687"/>
                  </a:lnTo>
                  <a:lnTo>
                    <a:pt x="28321" y="161810"/>
                  </a:lnTo>
                  <a:lnTo>
                    <a:pt x="34290" y="158407"/>
                  </a:lnTo>
                  <a:lnTo>
                    <a:pt x="38531" y="153022"/>
                  </a:lnTo>
                  <a:lnTo>
                    <a:pt x="40462" y="146164"/>
                  </a:lnTo>
                  <a:close/>
                </a:path>
                <a:path w="50165" h="226694">
                  <a:moveTo>
                    <a:pt x="45199" y="82677"/>
                  </a:moveTo>
                  <a:lnTo>
                    <a:pt x="44310" y="75628"/>
                  </a:lnTo>
                  <a:lnTo>
                    <a:pt x="40906" y="69672"/>
                  </a:lnTo>
                  <a:lnTo>
                    <a:pt x="35521" y="65417"/>
                  </a:lnTo>
                  <a:lnTo>
                    <a:pt x="28676" y="63487"/>
                  </a:lnTo>
                  <a:lnTo>
                    <a:pt x="21615" y="64376"/>
                  </a:lnTo>
                  <a:lnTo>
                    <a:pt x="15659" y="67779"/>
                  </a:lnTo>
                  <a:lnTo>
                    <a:pt x="11404" y="73164"/>
                  </a:lnTo>
                  <a:lnTo>
                    <a:pt x="9486" y="80010"/>
                  </a:lnTo>
                  <a:lnTo>
                    <a:pt x="10363" y="87071"/>
                  </a:lnTo>
                  <a:lnTo>
                    <a:pt x="13766" y="93040"/>
                  </a:lnTo>
                  <a:lnTo>
                    <a:pt x="19151" y="97282"/>
                  </a:lnTo>
                  <a:lnTo>
                    <a:pt x="26009" y="99199"/>
                  </a:lnTo>
                  <a:lnTo>
                    <a:pt x="33058" y="98323"/>
                  </a:lnTo>
                  <a:lnTo>
                    <a:pt x="39027" y="94919"/>
                  </a:lnTo>
                  <a:lnTo>
                    <a:pt x="43268" y="89535"/>
                  </a:lnTo>
                  <a:lnTo>
                    <a:pt x="45199" y="82677"/>
                  </a:lnTo>
                  <a:close/>
                </a:path>
                <a:path w="50165" h="226694">
                  <a:moveTo>
                    <a:pt x="49949" y="19189"/>
                  </a:moveTo>
                  <a:lnTo>
                    <a:pt x="49060" y="12141"/>
                  </a:lnTo>
                  <a:lnTo>
                    <a:pt x="45656" y="6184"/>
                  </a:lnTo>
                  <a:lnTo>
                    <a:pt x="40271" y="1930"/>
                  </a:lnTo>
                  <a:lnTo>
                    <a:pt x="33426" y="0"/>
                  </a:lnTo>
                  <a:lnTo>
                    <a:pt x="26365" y="889"/>
                  </a:lnTo>
                  <a:lnTo>
                    <a:pt x="20408" y="4292"/>
                  </a:lnTo>
                  <a:lnTo>
                    <a:pt x="16154" y="9677"/>
                  </a:lnTo>
                  <a:lnTo>
                    <a:pt x="14236" y="16522"/>
                  </a:lnTo>
                  <a:lnTo>
                    <a:pt x="15113" y="23583"/>
                  </a:lnTo>
                  <a:lnTo>
                    <a:pt x="18516" y="29552"/>
                  </a:lnTo>
                  <a:lnTo>
                    <a:pt x="23901" y="33794"/>
                  </a:lnTo>
                  <a:lnTo>
                    <a:pt x="30759" y="35712"/>
                  </a:lnTo>
                  <a:lnTo>
                    <a:pt x="37807" y="34836"/>
                  </a:lnTo>
                  <a:lnTo>
                    <a:pt x="43776" y="31432"/>
                  </a:lnTo>
                  <a:lnTo>
                    <a:pt x="48018" y="26047"/>
                  </a:lnTo>
                  <a:lnTo>
                    <a:pt x="49949" y="19189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812210" y="1769821"/>
            <a:ext cx="343027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Черная</a:t>
            </a:r>
            <a:r>
              <a:rPr dirty="0" sz="21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50" b="1">
                <a:solidFill>
                  <a:srgbClr val="FFFFFF"/>
                </a:solidFill>
                <a:latin typeface="Calibri"/>
                <a:cs typeface="Calibri"/>
              </a:rPr>
              <a:t>фурнитура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100" spc="55" b="1">
                <a:solidFill>
                  <a:srgbClr val="00A8E7"/>
                </a:solidFill>
                <a:latin typeface="Calibri"/>
                <a:cs typeface="Calibri"/>
              </a:rPr>
              <a:t>для</a:t>
            </a:r>
            <a:r>
              <a:rPr dirty="0" sz="2100" spc="114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2100" spc="130" b="1">
                <a:solidFill>
                  <a:srgbClr val="00A8E7"/>
                </a:solidFill>
                <a:latin typeface="Calibri"/>
                <a:cs typeface="Calibri"/>
              </a:rPr>
              <a:t>окон</a:t>
            </a:r>
            <a:r>
              <a:rPr dirty="0" sz="2100" spc="114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2100" spc="120" b="1">
                <a:solidFill>
                  <a:srgbClr val="00A8E7"/>
                </a:solidFill>
                <a:latin typeface="Calibri"/>
                <a:cs typeface="Calibri"/>
              </a:rPr>
              <a:t>в </a:t>
            </a:r>
            <a:r>
              <a:rPr dirty="0" sz="2100" spc="145" b="1">
                <a:solidFill>
                  <a:srgbClr val="00A8E7"/>
                </a:solidFill>
                <a:latin typeface="Calibri"/>
                <a:cs typeface="Calibri"/>
              </a:rPr>
              <a:t>дизайнерском </a:t>
            </a:r>
            <a:r>
              <a:rPr dirty="0" sz="2100" spc="130" b="1">
                <a:solidFill>
                  <a:srgbClr val="00A8E7"/>
                </a:solidFill>
                <a:latin typeface="Calibri"/>
                <a:cs typeface="Calibri"/>
              </a:rPr>
              <a:t>решении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-1" y="1871319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558622"/>
            <a:ext cx="9144635" cy="4585335"/>
            <a:chOff x="-1" y="558622"/>
            <a:chExt cx="9144635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9144000" cy="4585335"/>
            </a:xfrm>
            <a:custGeom>
              <a:avLst/>
              <a:gdLst/>
              <a:ahLst/>
              <a:cxnLst/>
              <a:rect l="l" t="t" r="r" b="b"/>
              <a:pathLst>
                <a:path w="9144000" h="4585335">
                  <a:moveTo>
                    <a:pt x="0" y="4584877"/>
                  </a:moveTo>
                  <a:lnTo>
                    <a:pt x="9144000" y="45848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58622"/>
              <a:ext cx="4572000" cy="4585335"/>
            </a:xfrm>
            <a:custGeom>
              <a:avLst/>
              <a:gdLst/>
              <a:ahLst/>
              <a:cxnLst/>
              <a:rect l="l" t="t" r="r" b="b"/>
              <a:pathLst>
                <a:path w="4572000" h="4585335">
                  <a:moveTo>
                    <a:pt x="0" y="4584877"/>
                  </a:moveTo>
                  <a:lnTo>
                    <a:pt x="4572000" y="458487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C2A1D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44558" y="2479432"/>
              <a:ext cx="282575" cy="2105660"/>
            </a:xfrm>
            <a:custGeom>
              <a:avLst/>
              <a:gdLst/>
              <a:ahLst/>
              <a:cxnLst/>
              <a:rect l="l" t="t" r="r" b="b"/>
              <a:pathLst>
                <a:path w="282575" h="2105660">
                  <a:moveTo>
                    <a:pt x="156629" y="0"/>
                  </a:moveTo>
                  <a:lnTo>
                    <a:pt x="0" y="2095703"/>
                  </a:lnTo>
                  <a:lnTo>
                    <a:pt x="125628" y="2105088"/>
                  </a:lnTo>
                  <a:lnTo>
                    <a:pt x="282257" y="93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43834" y="2585961"/>
              <a:ext cx="141605" cy="1117600"/>
            </a:xfrm>
            <a:custGeom>
              <a:avLst/>
              <a:gdLst/>
              <a:ahLst/>
              <a:cxnLst/>
              <a:rect l="l" t="t" r="r" b="b"/>
              <a:pathLst>
                <a:path w="141605" h="1117600">
                  <a:moveTo>
                    <a:pt x="53606" y="966990"/>
                  </a:moveTo>
                  <a:lnTo>
                    <a:pt x="48120" y="960615"/>
                  </a:lnTo>
                  <a:lnTo>
                    <a:pt x="33477" y="959523"/>
                  </a:lnTo>
                  <a:lnTo>
                    <a:pt x="27101" y="965009"/>
                  </a:lnTo>
                  <a:lnTo>
                    <a:pt x="26555" y="972324"/>
                  </a:lnTo>
                  <a:lnTo>
                    <a:pt x="26009" y="979639"/>
                  </a:lnTo>
                  <a:lnTo>
                    <a:pt x="31496" y="986015"/>
                  </a:lnTo>
                  <a:lnTo>
                    <a:pt x="46139" y="987107"/>
                  </a:lnTo>
                  <a:lnTo>
                    <a:pt x="52514" y="981621"/>
                  </a:lnTo>
                  <a:lnTo>
                    <a:pt x="53606" y="966990"/>
                  </a:lnTo>
                  <a:close/>
                </a:path>
                <a:path w="141605" h="1117600">
                  <a:moveTo>
                    <a:pt x="57124" y="919873"/>
                  </a:moveTo>
                  <a:lnTo>
                    <a:pt x="51638" y="913498"/>
                  </a:lnTo>
                  <a:lnTo>
                    <a:pt x="36995" y="912406"/>
                  </a:lnTo>
                  <a:lnTo>
                    <a:pt x="30619" y="917892"/>
                  </a:lnTo>
                  <a:lnTo>
                    <a:pt x="30073" y="925207"/>
                  </a:lnTo>
                  <a:lnTo>
                    <a:pt x="29527" y="932522"/>
                  </a:lnTo>
                  <a:lnTo>
                    <a:pt x="35013" y="938898"/>
                  </a:lnTo>
                  <a:lnTo>
                    <a:pt x="49657" y="939990"/>
                  </a:lnTo>
                  <a:lnTo>
                    <a:pt x="56032" y="934504"/>
                  </a:lnTo>
                  <a:lnTo>
                    <a:pt x="57124" y="919873"/>
                  </a:lnTo>
                  <a:close/>
                </a:path>
                <a:path w="141605" h="1117600">
                  <a:moveTo>
                    <a:pt x="60655" y="872769"/>
                  </a:moveTo>
                  <a:lnTo>
                    <a:pt x="55168" y="866394"/>
                  </a:lnTo>
                  <a:lnTo>
                    <a:pt x="40525" y="865301"/>
                  </a:lnTo>
                  <a:lnTo>
                    <a:pt x="34150" y="870788"/>
                  </a:lnTo>
                  <a:lnTo>
                    <a:pt x="33604" y="878103"/>
                  </a:lnTo>
                  <a:lnTo>
                    <a:pt x="33058" y="885418"/>
                  </a:lnTo>
                  <a:lnTo>
                    <a:pt x="38544" y="891794"/>
                  </a:lnTo>
                  <a:lnTo>
                    <a:pt x="53187" y="892886"/>
                  </a:lnTo>
                  <a:lnTo>
                    <a:pt x="59563" y="887399"/>
                  </a:lnTo>
                  <a:lnTo>
                    <a:pt x="60655" y="872769"/>
                  </a:lnTo>
                  <a:close/>
                </a:path>
                <a:path w="141605" h="1117600">
                  <a:moveTo>
                    <a:pt x="62814" y="1088047"/>
                  </a:moveTo>
                  <a:lnTo>
                    <a:pt x="61252" y="1075639"/>
                  </a:lnTo>
                  <a:lnTo>
                    <a:pt x="55270" y="1065149"/>
                  </a:lnTo>
                  <a:lnTo>
                    <a:pt x="45796" y="1057681"/>
                  </a:lnTo>
                  <a:lnTo>
                    <a:pt x="33756" y="1054290"/>
                  </a:lnTo>
                  <a:lnTo>
                    <a:pt x="21336" y="1055852"/>
                  </a:lnTo>
                  <a:lnTo>
                    <a:pt x="10858" y="1061834"/>
                  </a:lnTo>
                  <a:lnTo>
                    <a:pt x="3378" y="1071308"/>
                  </a:lnTo>
                  <a:lnTo>
                    <a:pt x="0" y="1083348"/>
                  </a:lnTo>
                  <a:lnTo>
                    <a:pt x="1549" y="1095768"/>
                  </a:lnTo>
                  <a:lnTo>
                    <a:pt x="7531" y="1106246"/>
                  </a:lnTo>
                  <a:lnTo>
                    <a:pt x="17005" y="1113726"/>
                  </a:lnTo>
                  <a:lnTo>
                    <a:pt x="29057" y="1117104"/>
                  </a:lnTo>
                  <a:lnTo>
                    <a:pt x="41465" y="1115555"/>
                  </a:lnTo>
                  <a:lnTo>
                    <a:pt x="51955" y="1109573"/>
                  </a:lnTo>
                  <a:lnTo>
                    <a:pt x="59423" y="1100086"/>
                  </a:lnTo>
                  <a:lnTo>
                    <a:pt x="62814" y="1088047"/>
                  </a:lnTo>
                  <a:close/>
                </a:path>
                <a:path w="141605" h="1117600">
                  <a:moveTo>
                    <a:pt x="64173" y="825652"/>
                  </a:moveTo>
                  <a:lnTo>
                    <a:pt x="58686" y="819277"/>
                  </a:lnTo>
                  <a:lnTo>
                    <a:pt x="44043" y="818184"/>
                  </a:lnTo>
                  <a:lnTo>
                    <a:pt x="37668" y="823671"/>
                  </a:lnTo>
                  <a:lnTo>
                    <a:pt x="37122" y="830986"/>
                  </a:lnTo>
                  <a:lnTo>
                    <a:pt x="36576" y="838301"/>
                  </a:lnTo>
                  <a:lnTo>
                    <a:pt x="42062" y="844677"/>
                  </a:lnTo>
                  <a:lnTo>
                    <a:pt x="56705" y="845769"/>
                  </a:lnTo>
                  <a:lnTo>
                    <a:pt x="63080" y="840282"/>
                  </a:lnTo>
                  <a:lnTo>
                    <a:pt x="64173" y="825652"/>
                  </a:lnTo>
                  <a:close/>
                </a:path>
                <a:path w="141605" h="1117600">
                  <a:moveTo>
                    <a:pt x="88861" y="739495"/>
                  </a:moveTo>
                  <a:lnTo>
                    <a:pt x="87299" y="727087"/>
                  </a:lnTo>
                  <a:lnTo>
                    <a:pt x="81318" y="716597"/>
                  </a:lnTo>
                  <a:lnTo>
                    <a:pt x="71843" y="709129"/>
                  </a:lnTo>
                  <a:lnTo>
                    <a:pt x="59804" y="705739"/>
                  </a:lnTo>
                  <a:lnTo>
                    <a:pt x="47383" y="707301"/>
                  </a:lnTo>
                  <a:lnTo>
                    <a:pt x="36906" y="713282"/>
                  </a:lnTo>
                  <a:lnTo>
                    <a:pt x="29425" y="722757"/>
                  </a:lnTo>
                  <a:lnTo>
                    <a:pt x="26047" y="734796"/>
                  </a:lnTo>
                  <a:lnTo>
                    <a:pt x="27597" y="747217"/>
                  </a:lnTo>
                  <a:lnTo>
                    <a:pt x="33578" y="757694"/>
                  </a:lnTo>
                  <a:lnTo>
                    <a:pt x="43053" y="765175"/>
                  </a:lnTo>
                  <a:lnTo>
                    <a:pt x="55105" y="768553"/>
                  </a:lnTo>
                  <a:lnTo>
                    <a:pt x="67513" y="767003"/>
                  </a:lnTo>
                  <a:lnTo>
                    <a:pt x="78003" y="761022"/>
                  </a:lnTo>
                  <a:lnTo>
                    <a:pt x="85471" y="751535"/>
                  </a:lnTo>
                  <a:lnTo>
                    <a:pt x="88861" y="739495"/>
                  </a:lnTo>
                  <a:close/>
                </a:path>
                <a:path w="141605" h="1117600">
                  <a:moveTo>
                    <a:pt x="94615" y="418287"/>
                  </a:moveTo>
                  <a:lnTo>
                    <a:pt x="89128" y="411911"/>
                  </a:lnTo>
                  <a:lnTo>
                    <a:pt x="74485" y="410819"/>
                  </a:lnTo>
                  <a:lnTo>
                    <a:pt x="68110" y="416306"/>
                  </a:lnTo>
                  <a:lnTo>
                    <a:pt x="67564" y="423621"/>
                  </a:lnTo>
                  <a:lnTo>
                    <a:pt x="67017" y="430936"/>
                  </a:lnTo>
                  <a:lnTo>
                    <a:pt x="72504" y="437311"/>
                  </a:lnTo>
                  <a:lnTo>
                    <a:pt x="87147" y="438404"/>
                  </a:lnTo>
                  <a:lnTo>
                    <a:pt x="93522" y="432917"/>
                  </a:lnTo>
                  <a:lnTo>
                    <a:pt x="94615" y="418287"/>
                  </a:lnTo>
                  <a:close/>
                </a:path>
                <a:path w="141605" h="1117600">
                  <a:moveTo>
                    <a:pt x="98132" y="371182"/>
                  </a:moveTo>
                  <a:lnTo>
                    <a:pt x="92646" y="364807"/>
                  </a:lnTo>
                  <a:lnTo>
                    <a:pt x="78003" y="363715"/>
                  </a:lnTo>
                  <a:lnTo>
                    <a:pt x="71628" y="369201"/>
                  </a:lnTo>
                  <a:lnTo>
                    <a:pt x="71081" y="376516"/>
                  </a:lnTo>
                  <a:lnTo>
                    <a:pt x="70535" y="383832"/>
                  </a:lnTo>
                  <a:lnTo>
                    <a:pt x="76022" y="390207"/>
                  </a:lnTo>
                  <a:lnTo>
                    <a:pt x="90665" y="391299"/>
                  </a:lnTo>
                  <a:lnTo>
                    <a:pt x="97040" y="385813"/>
                  </a:lnTo>
                  <a:lnTo>
                    <a:pt x="98132" y="371182"/>
                  </a:lnTo>
                  <a:close/>
                </a:path>
                <a:path w="141605" h="1117600">
                  <a:moveTo>
                    <a:pt x="101663" y="324065"/>
                  </a:moveTo>
                  <a:lnTo>
                    <a:pt x="96177" y="317690"/>
                  </a:lnTo>
                  <a:lnTo>
                    <a:pt x="81534" y="316598"/>
                  </a:lnTo>
                  <a:lnTo>
                    <a:pt x="75158" y="322084"/>
                  </a:lnTo>
                  <a:lnTo>
                    <a:pt x="74612" y="329399"/>
                  </a:lnTo>
                  <a:lnTo>
                    <a:pt x="74066" y="336715"/>
                  </a:lnTo>
                  <a:lnTo>
                    <a:pt x="79552" y="343090"/>
                  </a:lnTo>
                  <a:lnTo>
                    <a:pt x="94195" y="344182"/>
                  </a:lnTo>
                  <a:lnTo>
                    <a:pt x="100571" y="338696"/>
                  </a:lnTo>
                  <a:lnTo>
                    <a:pt x="101663" y="324065"/>
                  </a:lnTo>
                  <a:close/>
                </a:path>
                <a:path w="141605" h="1117600">
                  <a:moveTo>
                    <a:pt x="103822" y="539343"/>
                  </a:moveTo>
                  <a:lnTo>
                    <a:pt x="102260" y="526935"/>
                  </a:lnTo>
                  <a:lnTo>
                    <a:pt x="96278" y="516445"/>
                  </a:lnTo>
                  <a:lnTo>
                    <a:pt x="86804" y="508977"/>
                  </a:lnTo>
                  <a:lnTo>
                    <a:pt x="74764" y="505587"/>
                  </a:lnTo>
                  <a:lnTo>
                    <a:pt x="62344" y="507149"/>
                  </a:lnTo>
                  <a:lnTo>
                    <a:pt x="51866" y="513130"/>
                  </a:lnTo>
                  <a:lnTo>
                    <a:pt x="44386" y="522605"/>
                  </a:lnTo>
                  <a:lnTo>
                    <a:pt x="41008" y="534644"/>
                  </a:lnTo>
                  <a:lnTo>
                    <a:pt x="42557" y="547065"/>
                  </a:lnTo>
                  <a:lnTo>
                    <a:pt x="48539" y="557542"/>
                  </a:lnTo>
                  <a:lnTo>
                    <a:pt x="58013" y="565023"/>
                  </a:lnTo>
                  <a:lnTo>
                    <a:pt x="70065" y="568401"/>
                  </a:lnTo>
                  <a:lnTo>
                    <a:pt x="82473" y="566851"/>
                  </a:lnTo>
                  <a:lnTo>
                    <a:pt x="92964" y="560870"/>
                  </a:lnTo>
                  <a:lnTo>
                    <a:pt x="100431" y="551383"/>
                  </a:lnTo>
                  <a:lnTo>
                    <a:pt x="103822" y="539343"/>
                  </a:lnTo>
                  <a:close/>
                </a:path>
                <a:path w="141605" h="1117600">
                  <a:moveTo>
                    <a:pt x="105181" y="276961"/>
                  </a:moveTo>
                  <a:lnTo>
                    <a:pt x="99695" y="270586"/>
                  </a:lnTo>
                  <a:lnTo>
                    <a:pt x="85051" y="269494"/>
                  </a:lnTo>
                  <a:lnTo>
                    <a:pt x="78676" y="274980"/>
                  </a:lnTo>
                  <a:lnTo>
                    <a:pt x="78130" y="282295"/>
                  </a:lnTo>
                  <a:lnTo>
                    <a:pt x="77584" y="289610"/>
                  </a:lnTo>
                  <a:lnTo>
                    <a:pt x="83070" y="295986"/>
                  </a:lnTo>
                  <a:lnTo>
                    <a:pt x="97713" y="297078"/>
                  </a:lnTo>
                  <a:lnTo>
                    <a:pt x="104089" y="291592"/>
                  </a:lnTo>
                  <a:lnTo>
                    <a:pt x="105181" y="276961"/>
                  </a:lnTo>
                  <a:close/>
                </a:path>
                <a:path w="141605" h="1117600">
                  <a:moveTo>
                    <a:pt x="129870" y="190792"/>
                  </a:moveTo>
                  <a:lnTo>
                    <a:pt x="128308" y="178384"/>
                  </a:lnTo>
                  <a:lnTo>
                    <a:pt x="122326" y="167894"/>
                  </a:lnTo>
                  <a:lnTo>
                    <a:pt x="112852" y="160426"/>
                  </a:lnTo>
                  <a:lnTo>
                    <a:pt x="100812" y="157035"/>
                  </a:lnTo>
                  <a:lnTo>
                    <a:pt x="88392" y="158597"/>
                  </a:lnTo>
                  <a:lnTo>
                    <a:pt x="77914" y="164579"/>
                  </a:lnTo>
                  <a:lnTo>
                    <a:pt x="70434" y="174053"/>
                  </a:lnTo>
                  <a:lnTo>
                    <a:pt x="67056" y="186093"/>
                  </a:lnTo>
                  <a:lnTo>
                    <a:pt x="68605" y="198513"/>
                  </a:lnTo>
                  <a:lnTo>
                    <a:pt x="74587" y="208991"/>
                  </a:lnTo>
                  <a:lnTo>
                    <a:pt x="84061" y="216471"/>
                  </a:lnTo>
                  <a:lnTo>
                    <a:pt x="96113" y="219849"/>
                  </a:lnTo>
                  <a:lnTo>
                    <a:pt x="108521" y="218300"/>
                  </a:lnTo>
                  <a:lnTo>
                    <a:pt x="119011" y="212318"/>
                  </a:lnTo>
                  <a:lnTo>
                    <a:pt x="126479" y="202831"/>
                  </a:lnTo>
                  <a:lnTo>
                    <a:pt x="129870" y="190792"/>
                  </a:lnTo>
                  <a:close/>
                </a:path>
                <a:path w="141605" h="1117600">
                  <a:moveTo>
                    <a:pt x="141605" y="33756"/>
                  </a:moveTo>
                  <a:lnTo>
                    <a:pt x="140042" y="21348"/>
                  </a:lnTo>
                  <a:lnTo>
                    <a:pt x="134061" y="10858"/>
                  </a:lnTo>
                  <a:lnTo>
                    <a:pt x="124587" y="3390"/>
                  </a:lnTo>
                  <a:lnTo>
                    <a:pt x="112547" y="0"/>
                  </a:lnTo>
                  <a:lnTo>
                    <a:pt x="100126" y="1562"/>
                  </a:lnTo>
                  <a:lnTo>
                    <a:pt x="89649" y="7543"/>
                  </a:lnTo>
                  <a:lnTo>
                    <a:pt x="82169" y="17018"/>
                  </a:lnTo>
                  <a:lnTo>
                    <a:pt x="78790" y="29057"/>
                  </a:lnTo>
                  <a:lnTo>
                    <a:pt x="80340" y="41478"/>
                  </a:lnTo>
                  <a:lnTo>
                    <a:pt x="86321" y="51955"/>
                  </a:lnTo>
                  <a:lnTo>
                    <a:pt x="95796" y="59436"/>
                  </a:lnTo>
                  <a:lnTo>
                    <a:pt x="107848" y="62814"/>
                  </a:lnTo>
                  <a:lnTo>
                    <a:pt x="120256" y="61264"/>
                  </a:lnTo>
                  <a:lnTo>
                    <a:pt x="130746" y="55283"/>
                  </a:lnTo>
                  <a:lnTo>
                    <a:pt x="138214" y="45796"/>
                  </a:lnTo>
                  <a:lnTo>
                    <a:pt x="141605" y="33756"/>
                  </a:lnTo>
                  <a:close/>
                </a:path>
              </a:pathLst>
            </a:custGeom>
            <a:solidFill>
              <a:srgbClr val="743F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45196" y="2298435"/>
              <a:ext cx="705485" cy="2054225"/>
            </a:xfrm>
            <a:custGeom>
              <a:avLst/>
              <a:gdLst/>
              <a:ahLst/>
              <a:cxnLst/>
              <a:rect l="l" t="t" r="r" b="b"/>
              <a:pathLst>
                <a:path w="705485" h="2054225">
                  <a:moveTo>
                    <a:pt x="121018" y="0"/>
                  </a:moveTo>
                  <a:lnTo>
                    <a:pt x="0" y="35013"/>
                  </a:lnTo>
                  <a:lnTo>
                    <a:pt x="583958" y="2053793"/>
                  </a:lnTo>
                  <a:lnTo>
                    <a:pt x="704976" y="2018792"/>
                  </a:lnTo>
                  <a:lnTo>
                    <a:pt x="121018" y="0"/>
                  </a:lnTo>
                  <a:close/>
                </a:path>
              </a:pathLst>
            </a:custGeom>
            <a:solidFill>
              <a:srgbClr val="3E1C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5183" y="2298435"/>
              <a:ext cx="1881632" cy="25170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196" y="2298433"/>
              <a:ext cx="1881606" cy="251701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-1" y="799553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2217" y="700379"/>
            <a:ext cx="14681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0"/>
              <a:t>Цена?</a:t>
            </a:r>
            <a:endParaRPr sz="3600"/>
          </a:p>
        </p:txBody>
      </p:sp>
      <p:sp>
        <p:nvSpPr>
          <p:cNvPr id="13" name="object 13" descr=""/>
          <p:cNvSpPr txBox="1"/>
          <p:nvPr/>
        </p:nvSpPr>
        <p:spPr>
          <a:xfrm>
            <a:off x="812204" y="1382191"/>
            <a:ext cx="2216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FFFFFF"/>
                </a:solidFill>
                <a:latin typeface="Calibri"/>
                <a:cs typeface="Calibri"/>
              </a:rPr>
              <a:t>Комплект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3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20" b="1">
                <a:solidFill>
                  <a:srgbClr val="FFFFFF"/>
                </a:solidFill>
                <a:latin typeface="Calibri"/>
                <a:cs typeface="Calibri"/>
              </a:rPr>
              <a:t>черной 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фурнитурой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296905" y="1424343"/>
            <a:ext cx="535305" cy="535305"/>
            <a:chOff x="4296905" y="1424343"/>
            <a:chExt cx="535305" cy="535305"/>
          </a:xfrm>
        </p:grpSpPr>
        <p:sp>
          <p:nvSpPr>
            <p:cNvPr id="15" name="object 15" descr=""/>
            <p:cNvSpPr/>
            <p:nvPr/>
          </p:nvSpPr>
          <p:spPr>
            <a:xfrm>
              <a:off x="4306430" y="1433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257886" y="0"/>
                  </a:moveTo>
                  <a:lnTo>
                    <a:pt x="211533" y="4154"/>
                  </a:lnTo>
                  <a:lnTo>
                    <a:pt x="167904" y="16133"/>
                  </a:lnTo>
                  <a:lnTo>
                    <a:pt x="127730" y="35208"/>
                  </a:lnTo>
                  <a:lnTo>
                    <a:pt x="91737" y="60650"/>
                  </a:lnTo>
                  <a:lnTo>
                    <a:pt x="60654" y="91731"/>
                  </a:lnTo>
                  <a:lnTo>
                    <a:pt x="35210" y="127724"/>
                  </a:lnTo>
                  <a:lnTo>
                    <a:pt x="16135" y="167899"/>
                  </a:lnTo>
                  <a:lnTo>
                    <a:pt x="4155" y="211529"/>
                  </a:lnTo>
                  <a:lnTo>
                    <a:pt x="0" y="257886"/>
                  </a:lnTo>
                  <a:lnTo>
                    <a:pt x="4155" y="304242"/>
                  </a:lnTo>
                  <a:lnTo>
                    <a:pt x="16135" y="347872"/>
                  </a:lnTo>
                  <a:lnTo>
                    <a:pt x="35210" y="388048"/>
                  </a:lnTo>
                  <a:lnTo>
                    <a:pt x="60654" y="424040"/>
                  </a:lnTo>
                  <a:lnTo>
                    <a:pt x="91737" y="455122"/>
                  </a:lnTo>
                  <a:lnTo>
                    <a:pt x="127730" y="480564"/>
                  </a:lnTo>
                  <a:lnTo>
                    <a:pt x="167904" y="499638"/>
                  </a:lnTo>
                  <a:lnTo>
                    <a:pt x="211533" y="511617"/>
                  </a:lnTo>
                  <a:lnTo>
                    <a:pt x="257886" y="515772"/>
                  </a:lnTo>
                  <a:lnTo>
                    <a:pt x="304242" y="511617"/>
                  </a:lnTo>
                  <a:lnTo>
                    <a:pt x="347872" y="499638"/>
                  </a:lnTo>
                  <a:lnTo>
                    <a:pt x="388048" y="480564"/>
                  </a:lnTo>
                  <a:lnTo>
                    <a:pt x="424040" y="455122"/>
                  </a:lnTo>
                  <a:lnTo>
                    <a:pt x="455122" y="424040"/>
                  </a:lnTo>
                  <a:lnTo>
                    <a:pt x="480564" y="388048"/>
                  </a:lnTo>
                  <a:lnTo>
                    <a:pt x="499638" y="347872"/>
                  </a:lnTo>
                  <a:lnTo>
                    <a:pt x="511617" y="304242"/>
                  </a:lnTo>
                  <a:lnTo>
                    <a:pt x="515772" y="257886"/>
                  </a:lnTo>
                  <a:lnTo>
                    <a:pt x="511617" y="211529"/>
                  </a:lnTo>
                  <a:lnTo>
                    <a:pt x="499638" y="167899"/>
                  </a:lnTo>
                  <a:lnTo>
                    <a:pt x="480564" y="127724"/>
                  </a:lnTo>
                  <a:lnTo>
                    <a:pt x="455122" y="91731"/>
                  </a:lnTo>
                  <a:lnTo>
                    <a:pt x="424040" y="60650"/>
                  </a:lnTo>
                  <a:lnTo>
                    <a:pt x="388048" y="35208"/>
                  </a:lnTo>
                  <a:lnTo>
                    <a:pt x="347872" y="16133"/>
                  </a:lnTo>
                  <a:lnTo>
                    <a:pt x="304242" y="4154"/>
                  </a:lnTo>
                  <a:lnTo>
                    <a:pt x="257886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06430" y="1433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515772" y="257886"/>
                  </a:moveTo>
                  <a:lnTo>
                    <a:pt x="511617" y="304242"/>
                  </a:lnTo>
                  <a:lnTo>
                    <a:pt x="499638" y="347872"/>
                  </a:lnTo>
                  <a:lnTo>
                    <a:pt x="480564" y="388048"/>
                  </a:lnTo>
                  <a:lnTo>
                    <a:pt x="455122" y="424040"/>
                  </a:lnTo>
                  <a:lnTo>
                    <a:pt x="424040" y="455122"/>
                  </a:lnTo>
                  <a:lnTo>
                    <a:pt x="388048" y="480564"/>
                  </a:lnTo>
                  <a:lnTo>
                    <a:pt x="347872" y="499638"/>
                  </a:lnTo>
                  <a:lnTo>
                    <a:pt x="304242" y="511617"/>
                  </a:lnTo>
                  <a:lnTo>
                    <a:pt x="257886" y="515772"/>
                  </a:lnTo>
                  <a:lnTo>
                    <a:pt x="211533" y="511617"/>
                  </a:lnTo>
                  <a:lnTo>
                    <a:pt x="167904" y="499638"/>
                  </a:lnTo>
                  <a:lnTo>
                    <a:pt x="127730" y="480564"/>
                  </a:lnTo>
                  <a:lnTo>
                    <a:pt x="91737" y="455122"/>
                  </a:lnTo>
                  <a:lnTo>
                    <a:pt x="60654" y="424040"/>
                  </a:lnTo>
                  <a:lnTo>
                    <a:pt x="35210" y="388048"/>
                  </a:lnTo>
                  <a:lnTo>
                    <a:pt x="16135" y="347872"/>
                  </a:lnTo>
                  <a:lnTo>
                    <a:pt x="4155" y="304242"/>
                  </a:lnTo>
                  <a:lnTo>
                    <a:pt x="0" y="257886"/>
                  </a:lnTo>
                  <a:lnTo>
                    <a:pt x="4155" y="211529"/>
                  </a:lnTo>
                  <a:lnTo>
                    <a:pt x="16135" y="167899"/>
                  </a:lnTo>
                  <a:lnTo>
                    <a:pt x="35210" y="127724"/>
                  </a:lnTo>
                  <a:lnTo>
                    <a:pt x="60654" y="91731"/>
                  </a:lnTo>
                  <a:lnTo>
                    <a:pt x="91737" y="60650"/>
                  </a:lnTo>
                  <a:lnTo>
                    <a:pt x="127730" y="35208"/>
                  </a:lnTo>
                  <a:lnTo>
                    <a:pt x="167904" y="16133"/>
                  </a:lnTo>
                  <a:lnTo>
                    <a:pt x="211533" y="4154"/>
                  </a:lnTo>
                  <a:lnTo>
                    <a:pt x="257886" y="0"/>
                  </a:lnTo>
                  <a:lnTo>
                    <a:pt x="304242" y="4154"/>
                  </a:lnTo>
                  <a:lnTo>
                    <a:pt x="347872" y="16133"/>
                  </a:lnTo>
                  <a:lnTo>
                    <a:pt x="388048" y="35208"/>
                  </a:lnTo>
                  <a:lnTo>
                    <a:pt x="424040" y="60650"/>
                  </a:lnTo>
                  <a:lnTo>
                    <a:pt x="455122" y="91731"/>
                  </a:lnTo>
                  <a:lnTo>
                    <a:pt x="480564" y="127724"/>
                  </a:lnTo>
                  <a:lnTo>
                    <a:pt x="499638" y="167899"/>
                  </a:lnTo>
                  <a:lnTo>
                    <a:pt x="511617" y="211529"/>
                  </a:lnTo>
                  <a:lnTo>
                    <a:pt x="515772" y="257886"/>
                  </a:lnTo>
                  <a:close/>
                </a:path>
              </a:pathLst>
            </a:custGeom>
            <a:ln w="18745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451464" y="1394434"/>
            <a:ext cx="226060" cy="496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≈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97767" y="1382191"/>
            <a:ext cx="2082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FFFFFF"/>
                </a:solidFill>
                <a:latin typeface="Calibri"/>
                <a:cs typeface="Calibri"/>
              </a:rPr>
              <a:t>Комплект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3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60" b="1">
                <a:solidFill>
                  <a:srgbClr val="FFFFFF"/>
                </a:solidFill>
                <a:latin typeface="Calibri"/>
                <a:cs typeface="Calibri"/>
              </a:rPr>
              <a:t>серой 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фурнитурой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20" name="object 20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2210" y="1678076"/>
            <a:ext cx="50850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385" b="1">
                <a:solidFill>
                  <a:srgbClr val="FFFFFF"/>
                </a:solidFill>
                <a:latin typeface="Calibri"/>
                <a:cs typeface="Calibri"/>
              </a:rPr>
              <a:t>ФУТУРУСС</a:t>
            </a:r>
            <a:r>
              <a:rPr dirty="0" sz="24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dirty="0" sz="24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00A8E7"/>
                </a:solidFill>
                <a:latin typeface="Calibri"/>
                <a:cs typeface="Calibri"/>
              </a:rPr>
              <a:t>будущее</a:t>
            </a:r>
            <a:r>
              <a:rPr dirty="0" sz="2400" spc="140" b="1">
                <a:solidFill>
                  <a:srgbClr val="00A8E7"/>
                </a:solidFill>
                <a:latin typeface="Calibri"/>
                <a:cs typeface="Calibri"/>
              </a:rPr>
              <a:t> в</a:t>
            </a:r>
            <a:r>
              <a:rPr dirty="0" sz="2400" spc="135" b="1">
                <a:solidFill>
                  <a:srgbClr val="00A8E7"/>
                </a:solidFill>
                <a:latin typeface="Calibri"/>
                <a:cs typeface="Calibri"/>
              </a:rPr>
              <a:t> </a:t>
            </a:r>
            <a:r>
              <a:rPr dirty="0" sz="2400" spc="200" b="1">
                <a:solidFill>
                  <a:srgbClr val="00A8E7"/>
                </a:solidFill>
                <a:latin typeface="Calibri"/>
                <a:cs typeface="Calibri"/>
              </a:rPr>
              <a:t>России. </a:t>
            </a:r>
            <a:r>
              <a:rPr dirty="0" sz="2400" spc="29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4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25" b="1">
                <a:solidFill>
                  <a:srgbClr val="FFFFFF"/>
                </a:solidFill>
                <a:latin typeface="Calibri"/>
                <a:cs typeface="Calibri"/>
              </a:rPr>
              <a:t>российских</a:t>
            </a:r>
            <a:r>
              <a:rPr dirty="0" sz="24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80" b="1">
                <a:solidFill>
                  <a:srgbClr val="FFFFFF"/>
                </a:solidFill>
                <a:latin typeface="Calibri"/>
                <a:cs typeface="Calibri"/>
              </a:rPr>
              <a:t>завода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80" y="2530589"/>
            <a:ext cx="9137650" cy="2613025"/>
          </a:xfrm>
          <a:custGeom>
            <a:avLst/>
            <a:gdLst/>
            <a:ahLst/>
            <a:cxnLst/>
            <a:rect l="l" t="t" r="r" b="b"/>
            <a:pathLst>
              <a:path w="9137650" h="2613025">
                <a:moveTo>
                  <a:pt x="831938" y="1344726"/>
                </a:moveTo>
                <a:lnTo>
                  <a:pt x="512572" y="643737"/>
                </a:lnTo>
                <a:lnTo>
                  <a:pt x="195922" y="1344726"/>
                </a:lnTo>
                <a:lnTo>
                  <a:pt x="831938" y="1344726"/>
                </a:lnTo>
                <a:close/>
              </a:path>
              <a:path w="9137650" h="2613025">
                <a:moveTo>
                  <a:pt x="2780576" y="888517"/>
                </a:moveTo>
                <a:lnTo>
                  <a:pt x="2774429" y="842835"/>
                </a:lnTo>
                <a:lnTo>
                  <a:pt x="2757106" y="801776"/>
                </a:lnTo>
                <a:lnTo>
                  <a:pt x="2730233" y="766991"/>
                </a:lnTo>
                <a:lnTo>
                  <a:pt x="2695448" y="740105"/>
                </a:lnTo>
                <a:lnTo>
                  <a:pt x="2654389" y="722782"/>
                </a:lnTo>
                <a:lnTo>
                  <a:pt x="2608694" y="716635"/>
                </a:lnTo>
                <a:lnTo>
                  <a:pt x="2562987" y="722782"/>
                </a:lnTo>
                <a:lnTo>
                  <a:pt x="2521928" y="740105"/>
                </a:lnTo>
                <a:lnTo>
                  <a:pt x="2487142" y="766991"/>
                </a:lnTo>
                <a:lnTo>
                  <a:pt x="2460269" y="801776"/>
                </a:lnTo>
                <a:lnTo>
                  <a:pt x="2442946" y="842835"/>
                </a:lnTo>
                <a:lnTo>
                  <a:pt x="2436812" y="888517"/>
                </a:lnTo>
                <a:lnTo>
                  <a:pt x="2442946" y="934212"/>
                </a:lnTo>
                <a:lnTo>
                  <a:pt x="2460269" y="975271"/>
                </a:lnTo>
                <a:lnTo>
                  <a:pt x="2487142" y="1010056"/>
                </a:lnTo>
                <a:lnTo>
                  <a:pt x="2521928" y="1036942"/>
                </a:lnTo>
                <a:lnTo>
                  <a:pt x="2562987" y="1054265"/>
                </a:lnTo>
                <a:lnTo>
                  <a:pt x="2608694" y="1060399"/>
                </a:lnTo>
                <a:lnTo>
                  <a:pt x="2654389" y="1054265"/>
                </a:lnTo>
                <a:lnTo>
                  <a:pt x="2695448" y="1036942"/>
                </a:lnTo>
                <a:lnTo>
                  <a:pt x="2730233" y="1010056"/>
                </a:lnTo>
                <a:lnTo>
                  <a:pt x="2757106" y="975271"/>
                </a:lnTo>
                <a:lnTo>
                  <a:pt x="2774429" y="934212"/>
                </a:lnTo>
                <a:lnTo>
                  <a:pt x="2780576" y="888517"/>
                </a:lnTo>
                <a:close/>
              </a:path>
              <a:path w="9137650" h="2613025">
                <a:moveTo>
                  <a:pt x="4620082" y="842670"/>
                </a:moveTo>
                <a:lnTo>
                  <a:pt x="4613935" y="796988"/>
                </a:lnTo>
                <a:lnTo>
                  <a:pt x="4596612" y="755929"/>
                </a:lnTo>
                <a:lnTo>
                  <a:pt x="4569739" y="721144"/>
                </a:lnTo>
                <a:lnTo>
                  <a:pt x="4534954" y="694258"/>
                </a:lnTo>
                <a:lnTo>
                  <a:pt x="4493895" y="676935"/>
                </a:lnTo>
                <a:lnTo>
                  <a:pt x="4471479" y="673925"/>
                </a:lnTo>
                <a:lnTo>
                  <a:pt x="4490555" y="671360"/>
                </a:lnTo>
                <a:lnTo>
                  <a:pt x="4531614" y="654037"/>
                </a:lnTo>
                <a:lnTo>
                  <a:pt x="4566399" y="627151"/>
                </a:lnTo>
                <a:lnTo>
                  <a:pt x="4593272" y="592366"/>
                </a:lnTo>
                <a:lnTo>
                  <a:pt x="4610595" y="551307"/>
                </a:lnTo>
                <a:lnTo>
                  <a:pt x="4616742" y="505612"/>
                </a:lnTo>
                <a:lnTo>
                  <a:pt x="4610595" y="459930"/>
                </a:lnTo>
                <a:lnTo>
                  <a:pt x="4593272" y="418871"/>
                </a:lnTo>
                <a:lnTo>
                  <a:pt x="4566399" y="384086"/>
                </a:lnTo>
                <a:lnTo>
                  <a:pt x="4531614" y="357200"/>
                </a:lnTo>
                <a:lnTo>
                  <a:pt x="4490555" y="339877"/>
                </a:lnTo>
                <a:lnTo>
                  <a:pt x="4482185" y="338759"/>
                </a:lnTo>
                <a:lnTo>
                  <a:pt x="4490555" y="337629"/>
                </a:lnTo>
                <a:lnTo>
                  <a:pt x="4531614" y="320306"/>
                </a:lnTo>
                <a:lnTo>
                  <a:pt x="4566399" y="293420"/>
                </a:lnTo>
                <a:lnTo>
                  <a:pt x="4593272" y="258635"/>
                </a:lnTo>
                <a:lnTo>
                  <a:pt x="4610595" y="217576"/>
                </a:lnTo>
                <a:lnTo>
                  <a:pt x="4616742" y="171881"/>
                </a:lnTo>
                <a:lnTo>
                  <a:pt x="4610595" y="126199"/>
                </a:lnTo>
                <a:lnTo>
                  <a:pt x="4593272" y="85140"/>
                </a:lnTo>
                <a:lnTo>
                  <a:pt x="4566399" y="50355"/>
                </a:lnTo>
                <a:lnTo>
                  <a:pt x="4531614" y="23469"/>
                </a:lnTo>
                <a:lnTo>
                  <a:pt x="4490555" y="6146"/>
                </a:lnTo>
                <a:lnTo>
                  <a:pt x="4444860" y="0"/>
                </a:lnTo>
                <a:lnTo>
                  <a:pt x="4399153" y="6146"/>
                </a:lnTo>
                <a:lnTo>
                  <a:pt x="4358094" y="23469"/>
                </a:lnTo>
                <a:lnTo>
                  <a:pt x="4323308" y="50355"/>
                </a:lnTo>
                <a:lnTo>
                  <a:pt x="4296435" y="85140"/>
                </a:lnTo>
                <a:lnTo>
                  <a:pt x="4279112" y="126199"/>
                </a:lnTo>
                <a:lnTo>
                  <a:pt x="4272978" y="171881"/>
                </a:lnTo>
                <a:lnTo>
                  <a:pt x="4279112" y="217576"/>
                </a:lnTo>
                <a:lnTo>
                  <a:pt x="4296435" y="258635"/>
                </a:lnTo>
                <a:lnTo>
                  <a:pt x="4323308" y="293420"/>
                </a:lnTo>
                <a:lnTo>
                  <a:pt x="4358094" y="320306"/>
                </a:lnTo>
                <a:lnTo>
                  <a:pt x="4399153" y="337629"/>
                </a:lnTo>
                <a:lnTo>
                  <a:pt x="4407509" y="338759"/>
                </a:lnTo>
                <a:lnTo>
                  <a:pt x="4399153" y="339877"/>
                </a:lnTo>
                <a:lnTo>
                  <a:pt x="4358094" y="357200"/>
                </a:lnTo>
                <a:lnTo>
                  <a:pt x="4323308" y="384086"/>
                </a:lnTo>
                <a:lnTo>
                  <a:pt x="4296435" y="418871"/>
                </a:lnTo>
                <a:lnTo>
                  <a:pt x="4279112" y="459930"/>
                </a:lnTo>
                <a:lnTo>
                  <a:pt x="4272978" y="505612"/>
                </a:lnTo>
                <a:lnTo>
                  <a:pt x="4279112" y="551307"/>
                </a:lnTo>
                <a:lnTo>
                  <a:pt x="4296435" y="592366"/>
                </a:lnTo>
                <a:lnTo>
                  <a:pt x="4323308" y="627151"/>
                </a:lnTo>
                <a:lnTo>
                  <a:pt x="4358094" y="654037"/>
                </a:lnTo>
                <a:lnTo>
                  <a:pt x="4399153" y="671360"/>
                </a:lnTo>
                <a:lnTo>
                  <a:pt x="4421568" y="674370"/>
                </a:lnTo>
                <a:lnTo>
                  <a:pt x="4402493" y="676935"/>
                </a:lnTo>
                <a:lnTo>
                  <a:pt x="4361434" y="694258"/>
                </a:lnTo>
                <a:lnTo>
                  <a:pt x="4326648" y="721144"/>
                </a:lnTo>
                <a:lnTo>
                  <a:pt x="4299775" y="755929"/>
                </a:lnTo>
                <a:lnTo>
                  <a:pt x="4282452" y="796988"/>
                </a:lnTo>
                <a:lnTo>
                  <a:pt x="4276318" y="842670"/>
                </a:lnTo>
                <a:lnTo>
                  <a:pt x="4282452" y="888365"/>
                </a:lnTo>
                <a:lnTo>
                  <a:pt x="4299775" y="929424"/>
                </a:lnTo>
                <a:lnTo>
                  <a:pt x="4326648" y="964209"/>
                </a:lnTo>
                <a:lnTo>
                  <a:pt x="4361434" y="991095"/>
                </a:lnTo>
                <a:lnTo>
                  <a:pt x="4402493" y="1008418"/>
                </a:lnTo>
                <a:lnTo>
                  <a:pt x="4448200" y="1014552"/>
                </a:lnTo>
                <a:lnTo>
                  <a:pt x="4493895" y="1008418"/>
                </a:lnTo>
                <a:lnTo>
                  <a:pt x="4534954" y="991095"/>
                </a:lnTo>
                <a:lnTo>
                  <a:pt x="4569739" y="964209"/>
                </a:lnTo>
                <a:lnTo>
                  <a:pt x="4596612" y="929424"/>
                </a:lnTo>
                <a:lnTo>
                  <a:pt x="4613935" y="888365"/>
                </a:lnTo>
                <a:lnTo>
                  <a:pt x="4620082" y="842670"/>
                </a:lnTo>
                <a:close/>
              </a:path>
              <a:path w="9137650" h="2613025">
                <a:moveTo>
                  <a:pt x="9137320" y="1345438"/>
                </a:moveTo>
                <a:lnTo>
                  <a:pt x="8904160" y="1345438"/>
                </a:lnTo>
                <a:lnTo>
                  <a:pt x="8566658" y="1019632"/>
                </a:lnTo>
                <a:lnTo>
                  <a:pt x="8566887" y="1019657"/>
                </a:lnTo>
                <a:lnTo>
                  <a:pt x="8612581" y="1013523"/>
                </a:lnTo>
                <a:lnTo>
                  <a:pt x="8653640" y="996200"/>
                </a:lnTo>
                <a:lnTo>
                  <a:pt x="8688426" y="969314"/>
                </a:lnTo>
                <a:lnTo>
                  <a:pt x="8715299" y="934529"/>
                </a:lnTo>
                <a:lnTo>
                  <a:pt x="8732622" y="893470"/>
                </a:lnTo>
                <a:lnTo>
                  <a:pt x="8738768" y="847775"/>
                </a:lnTo>
                <a:lnTo>
                  <a:pt x="8732622" y="802093"/>
                </a:lnTo>
                <a:lnTo>
                  <a:pt x="8715299" y="761034"/>
                </a:lnTo>
                <a:lnTo>
                  <a:pt x="8688426" y="726249"/>
                </a:lnTo>
                <a:lnTo>
                  <a:pt x="8653640" y="699363"/>
                </a:lnTo>
                <a:lnTo>
                  <a:pt x="8612581" y="682040"/>
                </a:lnTo>
                <a:lnTo>
                  <a:pt x="8566887" y="675894"/>
                </a:lnTo>
                <a:lnTo>
                  <a:pt x="8521179" y="682040"/>
                </a:lnTo>
                <a:lnTo>
                  <a:pt x="8480120" y="699363"/>
                </a:lnTo>
                <a:lnTo>
                  <a:pt x="8445335" y="726249"/>
                </a:lnTo>
                <a:lnTo>
                  <a:pt x="8418462" y="761034"/>
                </a:lnTo>
                <a:lnTo>
                  <a:pt x="8401139" y="802093"/>
                </a:lnTo>
                <a:lnTo>
                  <a:pt x="8395005" y="847775"/>
                </a:lnTo>
                <a:lnTo>
                  <a:pt x="8401139" y="893470"/>
                </a:lnTo>
                <a:lnTo>
                  <a:pt x="8418462" y="934529"/>
                </a:lnTo>
                <a:lnTo>
                  <a:pt x="8445335" y="969314"/>
                </a:lnTo>
                <a:lnTo>
                  <a:pt x="8480120" y="996200"/>
                </a:lnTo>
                <a:lnTo>
                  <a:pt x="8521179" y="1013523"/>
                </a:lnTo>
                <a:lnTo>
                  <a:pt x="8555711" y="1018159"/>
                </a:lnTo>
                <a:lnTo>
                  <a:pt x="8219580" y="1345438"/>
                </a:lnTo>
                <a:lnTo>
                  <a:pt x="6319063" y="1345438"/>
                </a:lnTo>
                <a:lnTo>
                  <a:pt x="6343663" y="1342136"/>
                </a:lnTo>
                <a:lnTo>
                  <a:pt x="6384722" y="1324813"/>
                </a:lnTo>
                <a:lnTo>
                  <a:pt x="6419507" y="1297927"/>
                </a:lnTo>
                <a:lnTo>
                  <a:pt x="6446380" y="1263142"/>
                </a:lnTo>
                <a:lnTo>
                  <a:pt x="6463703" y="1222082"/>
                </a:lnTo>
                <a:lnTo>
                  <a:pt x="6469850" y="1176388"/>
                </a:lnTo>
                <a:lnTo>
                  <a:pt x="6463703" y="1130706"/>
                </a:lnTo>
                <a:lnTo>
                  <a:pt x="6446380" y="1089647"/>
                </a:lnTo>
                <a:lnTo>
                  <a:pt x="6419507" y="1054862"/>
                </a:lnTo>
                <a:lnTo>
                  <a:pt x="6384722" y="1027976"/>
                </a:lnTo>
                <a:lnTo>
                  <a:pt x="6343663" y="1010653"/>
                </a:lnTo>
                <a:lnTo>
                  <a:pt x="6297968" y="1004506"/>
                </a:lnTo>
                <a:lnTo>
                  <a:pt x="6252261" y="1010653"/>
                </a:lnTo>
                <a:lnTo>
                  <a:pt x="6211201" y="1027976"/>
                </a:lnTo>
                <a:lnTo>
                  <a:pt x="6176416" y="1054862"/>
                </a:lnTo>
                <a:lnTo>
                  <a:pt x="6149543" y="1089647"/>
                </a:lnTo>
                <a:lnTo>
                  <a:pt x="6132220" y="1130706"/>
                </a:lnTo>
                <a:lnTo>
                  <a:pt x="6126086" y="1176388"/>
                </a:lnTo>
                <a:lnTo>
                  <a:pt x="6132220" y="1222082"/>
                </a:lnTo>
                <a:lnTo>
                  <a:pt x="6149543" y="1263142"/>
                </a:lnTo>
                <a:lnTo>
                  <a:pt x="6176416" y="1297927"/>
                </a:lnTo>
                <a:lnTo>
                  <a:pt x="6211201" y="1324813"/>
                </a:lnTo>
                <a:lnTo>
                  <a:pt x="6252261" y="1342136"/>
                </a:lnTo>
                <a:lnTo>
                  <a:pt x="6276860" y="1345438"/>
                </a:lnTo>
                <a:lnTo>
                  <a:pt x="4785423" y="1345438"/>
                </a:lnTo>
                <a:lnTo>
                  <a:pt x="4443234" y="1015098"/>
                </a:lnTo>
                <a:lnTo>
                  <a:pt x="4103954" y="1345438"/>
                </a:lnTo>
                <a:lnTo>
                  <a:pt x="2740749" y="1345438"/>
                </a:lnTo>
                <a:lnTo>
                  <a:pt x="2757106" y="1324279"/>
                </a:lnTo>
                <a:lnTo>
                  <a:pt x="2774429" y="1283220"/>
                </a:lnTo>
                <a:lnTo>
                  <a:pt x="2780576" y="1237526"/>
                </a:lnTo>
                <a:lnTo>
                  <a:pt x="2774429" y="1191844"/>
                </a:lnTo>
                <a:lnTo>
                  <a:pt x="2757106" y="1150785"/>
                </a:lnTo>
                <a:lnTo>
                  <a:pt x="2730233" y="1115999"/>
                </a:lnTo>
                <a:lnTo>
                  <a:pt x="2695448" y="1089113"/>
                </a:lnTo>
                <a:lnTo>
                  <a:pt x="2654389" y="1071791"/>
                </a:lnTo>
                <a:lnTo>
                  <a:pt x="2608694" y="1065644"/>
                </a:lnTo>
                <a:lnTo>
                  <a:pt x="2562987" y="1071791"/>
                </a:lnTo>
                <a:lnTo>
                  <a:pt x="2521928" y="1089113"/>
                </a:lnTo>
                <a:lnTo>
                  <a:pt x="2487142" y="1115999"/>
                </a:lnTo>
                <a:lnTo>
                  <a:pt x="2460269" y="1150785"/>
                </a:lnTo>
                <a:lnTo>
                  <a:pt x="2442946" y="1191844"/>
                </a:lnTo>
                <a:lnTo>
                  <a:pt x="2436812" y="1237526"/>
                </a:lnTo>
                <a:lnTo>
                  <a:pt x="2442946" y="1283220"/>
                </a:lnTo>
                <a:lnTo>
                  <a:pt x="2460269" y="1324279"/>
                </a:lnTo>
                <a:lnTo>
                  <a:pt x="2476614" y="1345438"/>
                </a:lnTo>
                <a:lnTo>
                  <a:pt x="0" y="1345438"/>
                </a:lnTo>
                <a:lnTo>
                  <a:pt x="0" y="2612910"/>
                </a:lnTo>
                <a:lnTo>
                  <a:pt x="9137320" y="2612910"/>
                </a:lnTo>
                <a:lnTo>
                  <a:pt x="9137320" y="1345438"/>
                </a:lnTo>
                <a:close/>
              </a:path>
            </a:pathLst>
          </a:custGeom>
          <a:solidFill>
            <a:srgbClr val="7C4B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361176" y="4085530"/>
            <a:ext cx="70548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60" b="1">
                <a:solidFill>
                  <a:srgbClr val="FFFFFF"/>
                </a:solidFill>
                <a:latin typeface="Calibri"/>
                <a:cs typeface="Calibri"/>
              </a:rPr>
              <a:t>Ручка</a:t>
            </a:r>
            <a:endParaRPr sz="18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45"/>
              </a:spcBef>
            </a:pPr>
            <a:r>
              <a:rPr dirty="0" sz="1800" spc="150">
                <a:solidFill>
                  <a:srgbClr val="FFFFFF"/>
                </a:solidFill>
                <a:latin typeface="Calibri"/>
                <a:cs typeface="Calibri"/>
              </a:rPr>
              <a:t>&gt;50%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70127" y="2864319"/>
            <a:ext cx="6543675" cy="1014094"/>
            <a:chOff x="870127" y="2864319"/>
            <a:chExt cx="6543675" cy="1014094"/>
          </a:xfrm>
        </p:grpSpPr>
        <p:sp>
          <p:nvSpPr>
            <p:cNvPr id="6" name="object 6" descr=""/>
            <p:cNvSpPr/>
            <p:nvPr/>
          </p:nvSpPr>
          <p:spPr>
            <a:xfrm>
              <a:off x="4654384" y="2877604"/>
              <a:ext cx="998219" cy="998219"/>
            </a:xfrm>
            <a:custGeom>
              <a:avLst/>
              <a:gdLst/>
              <a:ahLst/>
              <a:cxnLst/>
              <a:rect l="l" t="t" r="r" b="b"/>
              <a:pathLst>
                <a:path w="998220" h="998220">
                  <a:moveTo>
                    <a:pt x="498856" y="0"/>
                  </a:moveTo>
                  <a:lnTo>
                    <a:pt x="450812" y="2283"/>
                  </a:lnTo>
                  <a:lnTo>
                    <a:pt x="404060" y="8994"/>
                  </a:lnTo>
                  <a:lnTo>
                    <a:pt x="358810" y="19925"/>
                  </a:lnTo>
                  <a:lnTo>
                    <a:pt x="315270" y="34864"/>
                  </a:lnTo>
                  <a:lnTo>
                    <a:pt x="273649" y="53605"/>
                  </a:lnTo>
                  <a:lnTo>
                    <a:pt x="234157" y="75937"/>
                  </a:lnTo>
                  <a:lnTo>
                    <a:pt x="197002" y="101652"/>
                  </a:lnTo>
                  <a:lnTo>
                    <a:pt x="162394" y="130540"/>
                  </a:lnTo>
                  <a:lnTo>
                    <a:pt x="130541" y="162392"/>
                  </a:lnTo>
                  <a:lnTo>
                    <a:pt x="101652" y="197000"/>
                  </a:lnTo>
                  <a:lnTo>
                    <a:pt x="75938" y="234154"/>
                  </a:lnTo>
                  <a:lnTo>
                    <a:pt x="53605" y="273645"/>
                  </a:lnTo>
                  <a:lnTo>
                    <a:pt x="34865" y="315264"/>
                  </a:lnTo>
                  <a:lnTo>
                    <a:pt x="19925" y="358803"/>
                  </a:lnTo>
                  <a:lnTo>
                    <a:pt x="8995" y="404052"/>
                  </a:lnTo>
                  <a:lnTo>
                    <a:pt x="2283" y="450801"/>
                  </a:lnTo>
                  <a:lnTo>
                    <a:pt x="0" y="498843"/>
                  </a:lnTo>
                  <a:lnTo>
                    <a:pt x="2283" y="546884"/>
                  </a:lnTo>
                  <a:lnTo>
                    <a:pt x="8995" y="593634"/>
                  </a:lnTo>
                  <a:lnTo>
                    <a:pt x="19925" y="638883"/>
                  </a:lnTo>
                  <a:lnTo>
                    <a:pt x="34865" y="682421"/>
                  </a:lnTo>
                  <a:lnTo>
                    <a:pt x="53605" y="724041"/>
                  </a:lnTo>
                  <a:lnTo>
                    <a:pt x="75938" y="763532"/>
                  </a:lnTo>
                  <a:lnTo>
                    <a:pt x="101652" y="800686"/>
                  </a:lnTo>
                  <a:lnTo>
                    <a:pt x="130541" y="835294"/>
                  </a:lnTo>
                  <a:lnTo>
                    <a:pt x="162394" y="867146"/>
                  </a:lnTo>
                  <a:lnTo>
                    <a:pt x="197002" y="896034"/>
                  </a:lnTo>
                  <a:lnTo>
                    <a:pt x="234157" y="921749"/>
                  </a:lnTo>
                  <a:lnTo>
                    <a:pt x="273649" y="944081"/>
                  </a:lnTo>
                  <a:lnTo>
                    <a:pt x="315270" y="962821"/>
                  </a:lnTo>
                  <a:lnTo>
                    <a:pt x="358810" y="977761"/>
                  </a:lnTo>
                  <a:lnTo>
                    <a:pt x="404060" y="988691"/>
                  </a:lnTo>
                  <a:lnTo>
                    <a:pt x="450812" y="995403"/>
                  </a:lnTo>
                  <a:lnTo>
                    <a:pt x="498856" y="997686"/>
                  </a:lnTo>
                  <a:lnTo>
                    <a:pt x="546897" y="995403"/>
                  </a:lnTo>
                  <a:lnTo>
                    <a:pt x="593647" y="988691"/>
                  </a:lnTo>
                  <a:lnTo>
                    <a:pt x="638895" y="977761"/>
                  </a:lnTo>
                  <a:lnTo>
                    <a:pt x="682434" y="962821"/>
                  </a:lnTo>
                  <a:lnTo>
                    <a:pt x="724053" y="944081"/>
                  </a:lnTo>
                  <a:lnTo>
                    <a:pt x="763545" y="921749"/>
                  </a:lnTo>
                  <a:lnTo>
                    <a:pt x="800699" y="896034"/>
                  </a:lnTo>
                  <a:lnTo>
                    <a:pt x="835306" y="867146"/>
                  </a:lnTo>
                  <a:lnTo>
                    <a:pt x="867159" y="835294"/>
                  </a:lnTo>
                  <a:lnTo>
                    <a:pt x="896047" y="800686"/>
                  </a:lnTo>
                  <a:lnTo>
                    <a:pt x="921761" y="763532"/>
                  </a:lnTo>
                  <a:lnTo>
                    <a:pt x="944093" y="724041"/>
                  </a:lnTo>
                  <a:lnTo>
                    <a:pt x="962834" y="682421"/>
                  </a:lnTo>
                  <a:lnTo>
                    <a:pt x="977774" y="638883"/>
                  </a:lnTo>
                  <a:lnTo>
                    <a:pt x="988704" y="593634"/>
                  </a:lnTo>
                  <a:lnTo>
                    <a:pt x="995415" y="546884"/>
                  </a:lnTo>
                  <a:lnTo>
                    <a:pt x="997699" y="498843"/>
                  </a:lnTo>
                  <a:lnTo>
                    <a:pt x="995415" y="450801"/>
                  </a:lnTo>
                  <a:lnTo>
                    <a:pt x="988704" y="404052"/>
                  </a:lnTo>
                  <a:lnTo>
                    <a:pt x="977774" y="358803"/>
                  </a:lnTo>
                  <a:lnTo>
                    <a:pt x="962834" y="315264"/>
                  </a:lnTo>
                  <a:lnTo>
                    <a:pt x="944093" y="273645"/>
                  </a:lnTo>
                  <a:lnTo>
                    <a:pt x="921761" y="234154"/>
                  </a:lnTo>
                  <a:lnTo>
                    <a:pt x="896047" y="197000"/>
                  </a:lnTo>
                  <a:lnTo>
                    <a:pt x="867159" y="162392"/>
                  </a:lnTo>
                  <a:lnTo>
                    <a:pt x="835306" y="130540"/>
                  </a:lnTo>
                  <a:lnTo>
                    <a:pt x="800699" y="101652"/>
                  </a:lnTo>
                  <a:lnTo>
                    <a:pt x="763545" y="75937"/>
                  </a:lnTo>
                  <a:lnTo>
                    <a:pt x="724053" y="53605"/>
                  </a:lnTo>
                  <a:lnTo>
                    <a:pt x="682434" y="34864"/>
                  </a:lnTo>
                  <a:lnTo>
                    <a:pt x="638895" y="19925"/>
                  </a:lnTo>
                  <a:lnTo>
                    <a:pt x="593647" y="8994"/>
                  </a:lnTo>
                  <a:lnTo>
                    <a:pt x="546897" y="2283"/>
                  </a:lnTo>
                  <a:lnTo>
                    <a:pt x="49885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985486" y="3185198"/>
              <a:ext cx="107314" cy="342265"/>
            </a:xfrm>
            <a:custGeom>
              <a:avLst/>
              <a:gdLst/>
              <a:ahLst/>
              <a:cxnLst/>
              <a:rect l="l" t="t" r="r" b="b"/>
              <a:pathLst>
                <a:path w="107314" h="342264">
                  <a:moveTo>
                    <a:pt x="107137" y="342074"/>
                  </a:moveTo>
                  <a:lnTo>
                    <a:pt x="0" y="342074"/>
                  </a:lnTo>
                  <a:lnTo>
                    <a:pt x="0" y="0"/>
                  </a:lnTo>
                  <a:lnTo>
                    <a:pt x="107137" y="0"/>
                  </a:lnTo>
                  <a:lnTo>
                    <a:pt x="107137" y="342074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92623" y="3185198"/>
              <a:ext cx="58419" cy="152400"/>
            </a:xfrm>
            <a:custGeom>
              <a:avLst/>
              <a:gdLst/>
              <a:ahLst/>
              <a:cxnLst/>
              <a:rect l="l" t="t" r="r" b="b"/>
              <a:pathLst>
                <a:path w="58420" h="152400">
                  <a:moveTo>
                    <a:pt x="58267" y="0"/>
                  </a:moveTo>
                  <a:lnTo>
                    <a:pt x="0" y="0"/>
                  </a:lnTo>
                  <a:lnTo>
                    <a:pt x="0" y="152247"/>
                  </a:lnTo>
                  <a:lnTo>
                    <a:pt x="58267" y="152247"/>
                  </a:lnTo>
                  <a:lnTo>
                    <a:pt x="5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92623" y="3185198"/>
              <a:ext cx="58419" cy="152400"/>
            </a:xfrm>
            <a:custGeom>
              <a:avLst/>
              <a:gdLst/>
              <a:ahLst/>
              <a:cxnLst/>
              <a:rect l="l" t="t" r="r" b="b"/>
              <a:pathLst>
                <a:path w="58420" h="152400">
                  <a:moveTo>
                    <a:pt x="0" y="152247"/>
                  </a:moveTo>
                  <a:lnTo>
                    <a:pt x="58267" y="152247"/>
                  </a:lnTo>
                  <a:lnTo>
                    <a:pt x="58267" y="0"/>
                  </a:lnTo>
                  <a:lnTo>
                    <a:pt x="0" y="0"/>
                  </a:lnTo>
                  <a:lnTo>
                    <a:pt x="0" y="152247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24958" y="323312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14097"/>
                  </a:moveTo>
                  <a:lnTo>
                    <a:pt x="28194" y="21882"/>
                  </a:lnTo>
                  <a:lnTo>
                    <a:pt x="21882" y="28194"/>
                  </a:lnTo>
                  <a:lnTo>
                    <a:pt x="14097" y="28194"/>
                  </a:lnTo>
                  <a:lnTo>
                    <a:pt x="6311" y="28194"/>
                  </a:lnTo>
                  <a:lnTo>
                    <a:pt x="0" y="21882"/>
                  </a:lnTo>
                  <a:lnTo>
                    <a:pt x="0" y="14097"/>
                  </a:ln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7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024958" y="3342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14097"/>
                  </a:moveTo>
                  <a:lnTo>
                    <a:pt x="28194" y="21882"/>
                  </a:lnTo>
                  <a:lnTo>
                    <a:pt x="21882" y="28194"/>
                  </a:lnTo>
                  <a:lnTo>
                    <a:pt x="14097" y="28194"/>
                  </a:lnTo>
                  <a:lnTo>
                    <a:pt x="6311" y="28194"/>
                  </a:lnTo>
                  <a:lnTo>
                    <a:pt x="0" y="21882"/>
                  </a:lnTo>
                  <a:lnTo>
                    <a:pt x="0" y="14097"/>
                  </a:ln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7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024958" y="345114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14096"/>
                  </a:moveTo>
                  <a:lnTo>
                    <a:pt x="28194" y="21882"/>
                  </a:lnTo>
                  <a:lnTo>
                    <a:pt x="21882" y="28193"/>
                  </a:lnTo>
                  <a:lnTo>
                    <a:pt x="14097" y="28193"/>
                  </a:lnTo>
                  <a:lnTo>
                    <a:pt x="6311" y="28193"/>
                  </a:lnTo>
                  <a:lnTo>
                    <a:pt x="0" y="21882"/>
                  </a:lnTo>
                  <a:lnTo>
                    <a:pt x="0" y="14096"/>
                  </a:ln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6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13858" y="3225609"/>
              <a:ext cx="107314" cy="342265"/>
            </a:xfrm>
            <a:custGeom>
              <a:avLst/>
              <a:gdLst/>
              <a:ahLst/>
              <a:cxnLst/>
              <a:rect l="l" t="t" r="r" b="b"/>
              <a:pathLst>
                <a:path w="107314" h="342264">
                  <a:moveTo>
                    <a:pt x="0" y="0"/>
                  </a:moveTo>
                  <a:lnTo>
                    <a:pt x="107137" y="0"/>
                  </a:lnTo>
                  <a:lnTo>
                    <a:pt x="107137" y="342074"/>
                  </a:lnTo>
                  <a:lnTo>
                    <a:pt x="0" y="342074"/>
                  </a:lnTo>
                  <a:lnTo>
                    <a:pt x="0" y="0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55590" y="3415436"/>
              <a:ext cx="58419" cy="152400"/>
            </a:xfrm>
            <a:custGeom>
              <a:avLst/>
              <a:gdLst/>
              <a:ahLst/>
              <a:cxnLst/>
              <a:rect l="l" t="t" r="r" b="b"/>
              <a:pathLst>
                <a:path w="58420" h="152400">
                  <a:moveTo>
                    <a:pt x="58267" y="0"/>
                  </a:moveTo>
                  <a:lnTo>
                    <a:pt x="0" y="0"/>
                  </a:lnTo>
                  <a:lnTo>
                    <a:pt x="0" y="152247"/>
                  </a:lnTo>
                  <a:lnTo>
                    <a:pt x="58267" y="152247"/>
                  </a:lnTo>
                  <a:lnTo>
                    <a:pt x="5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155590" y="3415436"/>
              <a:ext cx="58419" cy="152400"/>
            </a:xfrm>
            <a:custGeom>
              <a:avLst/>
              <a:gdLst/>
              <a:ahLst/>
              <a:cxnLst/>
              <a:rect l="l" t="t" r="r" b="b"/>
              <a:pathLst>
                <a:path w="58420" h="152400">
                  <a:moveTo>
                    <a:pt x="58267" y="0"/>
                  </a:moveTo>
                  <a:lnTo>
                    <a:pt x="0" y="0"/>
                  </a:lnTo>
                  <a:lnTo>
                    <a:pt x="0" y="152247"/>
                  </a:lnTo>
                  <a:lnTo>
                    <a:pt x="58267" y="152247"/>
                  </a:lnTo>
                  <a:lnTo>
                    <a:pt x="58267" y="0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253329" y="349156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097"/>
                  </a:move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7"/>
                  </a:lnTo>
                  <a:lnTo>
                    <a:pt x="28194" y="21882"/>
                  </a:lnTo>
                  <a:lnTo>
                    <a:pt x="21882" y="28194"/>
                  </a:lnTo>
                  <a:lnTo>
                    <a:pt x="14097" y="28194"/>
                  </a:lnTo>
                  <a:lnTo>
                    <a:pt x="6311" y="28194"/>
                  </a:lnTo>
                  <a:lnTo>
                    <a:pt x="0" y="21882"/>
                  </a:lnTo>
                  <a:lnTo>
                    <a:pt x="0" y="14097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253329" y="338255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097"/>
                  </a:move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7"/>
                  </a:lnTo>
                  <a:lnTo>
                    <a:pt x="28194" y="21882"/>
                  </a:lnTo>
                  <a:lnTo>
                    <a:pt x="21882" y="28194"/>
                  </a:lnTo>
                  <a:lnTo>
                    <a:pt x="14097" y="28194"/>
                  </a:lnTo>
                  <a:lnTo>
                    <a:pt x="6311" y="28194"/>
                  </a:lnTo>
                  <a:lnTo>
                    <a:pt x="0" y="21882"/>
                  </a:lnTo>
                  <a:lnTo>
                    <a:pt x="0" y="14097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53329" y="327353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096"/>
                  </a:moveTo>
                  <a:lnTo>
                    <a:pt x="0" y="6311"/>
                  </a:lnTo>
                  <a:lnTo>
                    <a:pt x="6311" y="0"/>
                  </a:lnTo>
                  <a:lnTo>
                    <a:pt x="14097" y="0"/>
                  </a:lnTo>
                  <a:lnTo>
                    <a:pt x="21882" y="0"/>
                  </a:lnTo>
                  <a:lnTo>
                    <a:pt x="28194" y="6311"/>
                  </a:lnTo>
                  <a:lnTo>
                    <a:pt x="28194" y="14096"/>
                  </a:lnTo>
                  <a:lnTo>
                    <a:pt x="28194" y="21882"/>
                  </a:lnTo>
                  <a:lnTo>
                    <a:pt x="21882" y="28193"/>
                  </a:lnTo>
                  <a:lnTo>
                    <a:pt x="14097" y="28193"/>
                  </a:lnTo>
                  <a:lnTo>
                    <a:pt x="6311" y="28193"/>
                  </a:lnTo>
                  <a:lnTo>
                    <a:pt x="0" y="21882"/>
                  </a:lnTo>
                  <a:lnTo>
                    <a:pt x="0" y="14096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70127" y="2877591"/>
              <a:ext cx="998219" cy="998219"/>
            </a:xfrm>
            <a:custGeom>
              <a:avLst/>
              <a:gdLst/>
              <a:ahLst/>
              <a:cxnLst/>
              <a:rect l="l" t="t" r="r" b="b"/>
              <a:pathLst>
                <a:path w="998219" h="998220">
                  <a:moveTo>
                    <a:pt x="997699" y="0"/>
                  </a:moveTo>
                  <a:lnTo>
                    <a:pt x="0" y="0"/>
                  </a:lnTo>
                  <a:lnTo>
                    <a:pt x="0" y="997699"/>
                  </a:lnTo>
                  <a:lnTo>
                    <a:pt x="997699" y="997699"/>
                  </a:lnTo>
                  <a:lnTo>
                    <a:pt x="99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56944" y="3323107"/>
              <a:ext cx="372745" cy="247650"/>
            </a:xfrm>
            <a:custGeom>
              <a:avLst/>
              <a:gdLst/>
              <a:ahLst/>
              <a:cxnLst/>
              <a:rect l="l" t="t" r="r" b="b"/>
              <a:pathLst>
                <a:path w="372744" h="247650">
                  <a:moveTo>
                    <a:pt x="372694" y="0"/>
                  </a:moveTo>
                  <a:lnTo>
                    <a:pt x="323862" y="0"/>
                  </a:lnTo>
                  <a:lnTo>
                    <a:pt x="323862" y="203200"/>
                  </a:lnTo>
                  <a:lnTo>
                    <a:pt x="48831" y="203200"/>
                  </a:lnTo>
                  <a:lnTo>
                    <a:pt x="48831" y="0"/>
                  </a:lnTo>
                  <a:lnTo>
                    <a:pt x="0" y="0"/>
                  </a:lnTo>
                  <a:lnTo>
                    <a:pt x="0" y="203200"/>
                  </a:lnTo>
                  <a:lnTo>
                    <a:pt x="0" y="247650"/>
                  </a:lnTo>
                  <a:lnTo>
                    <a:pt x="372694" y="247650"/>
                  </a:lnTo>
                  <a:lnTo>
                    <a:pt x="372694" y="203200"/>
                  </a:lnTo>
                  <a:lnTo>
                    <a:pt x="372694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56944" y="3323107"/>
              <a:ext cx="372745" cy="248285"/>
            </a:xfrm>
            <a:custGeom>
              <a:avLst/>
              <a:gdLst/>
              <a:ahLst/>
              <a:cxnLst/>
              <a:rect l="l" t="t" r="r" b="b"/>
              <a:pathLst>
                <a:path w="372744" h="248285">
                  <a:moveTo>
                    <a:pt x="323862" y="0"/>
                  </a:moveTo>
                  <a:lnTo>
                    <a:pt x="323862" y="203365"/>
                  </a:lnTo>
                  <a:lnTo>
                    <a:pt x="48831" y="203365"/>
                  </a:lnTo>
                  <a:lnTo>
                    <a:pt x="48831" y="0"/>
                  </a:lnTo>
                  <a:lnTo>
                    <a:pt x="0" y="0"/>
                  </a:lnTo>
                  <a:lnTo>
                    <a:pt x="0" y="247903"/>
                  </a:lnTo>
                  <a:lnTo>
                    <a:pt x="372694" y="247903"/>
                  </a:lnTo>
                  <a:lnTo>
                    <a:pt x="372694" y="0"/>
                  </a:lnTo>
                  <a:lnTo>
                    <a:pt x="323862" y="0"/>
                  </a:lnTo>
                  <a:close/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12914" y="3181972"/>
              <a:ext cx="193675" cy="142240"/>
            </a:xfrm>
            <a:custGeom>
              <a:avLst/>
              <a:gdLst/>
              <a:ahLst/>
              <a:cxnLst/>
              <a:rect l="l" t="t" r="r" b="b"/>
              <a:pathLst>
                <a:path w="193675" h="142239">
                  <a:moveTo>
                    <a:pt x="0" y="330"/>
                  </a:moveTo>
                  <a:lnTo>
                    <a:pt x="145148" y="142125"/>
                  </a:lnTo>
                  <a:lnTo>
                    <a:pt x="193154" y="141643"/>
                  </a:lnTo>
                  <a:lnTo>
                    <a:pt x="47320" y="0"/>
                  </a:lnTo>
                  <a:lnTo>
                    <a:pt x="0" y="330"/>
                  </a:lnTo>
                  <a:close/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28788" y="3177946"/>
              <a:ext cx="198120" cy="144145"/>
            </a:xfrm>
            <a:custGeom>
              <a:avLst/>
              <a:gdLst/>
              <a:ahLst/>
              <a:cxnLst/>
              <a:rect l="l" t="t" r="r" b="b"/>
              <a:pathLst>
                <a:path w="198119" h="144145">
                  <a:moveTo>
                    <a:pt x="0" y="0"/>
                  </a:moveTo>
                  <a:lnTo>
                    <a:pt x="149491" y="143560"/>
                  </a:lnTo>
                  <a:lnTo>
                    <a:pt x="197497" y="143078"/>
                  </a:lnTo>
                  <a:lnTo>
                    <a:pt x="46291" y="2120"/>
                  </a:lnTo>
                  <a:lnTo>
                    <a:pt x="0" y="0"/>
                  </a:lnTo>
                  <a:close/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28153" y="3177819"/>
              <a:ext cx="149225" cy="342265"/>
            </a:xfrm>
            <a:custGeom>
              <a:avLst/>
              <a:gdLst/>
              <a:ahLst/>
              <a:cxnLst/>
              <a:rect l="l" t="t" r="r" b="b"/>
              <a:pathLst>
                <a:path w="149225" h="342264">
                  <a:moveTo>
                    <a:pt x="149021" y="341871"/>
                  </a:moveTo>
                  <a:lnTo>
                    <a:pt x="0" y="198196"/>
                  </a:lnTo>
                  <a:lnTo>
                    <a:pt x="0" y="0"/>
                  </a:lnTo>
                  <a:lnTo>
                    <a:pt x="149021" y="143675"/>
                  </a:lnTo>
                  <a:lnTo>
                    <a:pt x="149021" y="341871"/>
                  </a:lnTo>
                  <a:close/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305877" y="3374174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4" h="0">
                  <a:moveTo>
                    <a:pt x="121183" y="0"/>
                  </a:moveTo>
                  <a:lnTo>
                    <a:pt x="0" y="0"/>
                  </a:lnTo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11768" y="3182035"/>
              <a:ext cx="145415" cy="389255"/>
            </a:xfrm>
            <a:custGeom>
              <a:avLst/>
              <a:gdLst/>
              <a:ahLst/>
              <a:cxnLst/>
              <a:rect l="l" t="t" r="r" b="b"/>
              <a:pathLst>
                <a:path w="145415" h="389254">
                  <a:moveTo>
                    <a:pt x="0" y="0"/>
                  </a:moveTo>
                  <a:lnTo>
                    <a:pt x="0" y="246938"/>
                  </a:lnTo>
                  <a:lnTo>
                    <a:pt x="145186" y="388988"/>
                  </a:lnTo>
                  <a:lnTo>
                    <a:pt x="145186" y="142049"/>
                  </a:lnTo>
                  <a:lnTo>
                    <a:pt x="0" y="0"/>
                  </a:lnTo>
                  <a:close/>
                </a:path>
              </a:pathLst>
            </a:custGeom>
            <a:ln w="11023">
              <a:solidFill>
                <a:srgbClr val="3F1C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746400" y="2864319"/>
              <a:ext cx="1016000" cy="1014094"/>
            </a:xfrm>
            <a:custGeom>
              <a:avLst/>
              <a:gdLst/>
              <a:ahLst/>
              <a:cxnLst/>
              <a:rect l="l" t="t" r="r" b="b"/>
              <a:pathLst>
                <a:path w="1016000" h="1014095">
                  <a:moveTo>
                    <a:pt x="463524" y="0"/>
                  </a:moveTo>
                  <a:lnTo>
                    <a:pt x="0" y="1013548"/>
                  </a:lnTo>
                  <a:lnTo>
                    <a:pt x="1015733" y="1012520"/>
                  </a:lnTo>
                  <a:lnTo>
                    <a:pt x="463524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224898" y="3322497"/>
              <a:ext cx="254635" cy="230504"/>
            </a:xfrm>
            <a:custGeom>
              <a:avLst/>
              <a:gdLst/>
              <a:ahLst/>
              <a:cxnLst/>
              <a:rect l="l" t="t" r="r" b="b"/>
              <a:pathLst>
                <a:path w="254635" h="230504">
                  <a:moveTo>
                    <a:pt x="254469" y="230403"/>
                  </a:moveTo>
                  <a:lnTo>
                    <a:pt x="0" y="230403"/>
                  </a:lnTo>
                  <a:lnTo>
                    <a:pt x="0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12579" y="3393567"/>
              <a:ext cx="291465" cy="271145"/>
            </a:xfrm>
            <a:custGeom>
              <a:avLst/>
              <a:gdLst/>
              <a:ahLst/>
              <a:cxnLst/>
              <a:rect l="l" t="t" r="r" b="b"/>
              <a:pathLst>
                <a:path w="291464" h="271145">
                  <a:moveTo>
                    <a:pt x="291147" y="270522"/>
                  </a:moveTo>
                  <a:lnTo>
                    <a:pt x="0" y="270522"/>
                  </a:lnTo>
                  <a:lnTo>
                    <a:pt x="0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175609" y="3332822"/>
              <a:ext cx="291465" cy="270510"/>
            </a:xfrm>
            <a:custGeom>
              <a:avLst/>
              <a:gdLst/>
              <a:ahLst/>
              <a:cxnLst/>
              <a:rect l="l" t="t" r="r" b="b"/>
              <a:pathLst>
                <a:path w="291464" h="270510">
                  <a:moveTo>
                    <a:pt x="291160" y="250190"/>
                  </a:moveTo>
                  <a:lnTo>
                    <a:pt x="20637" y="250190"/>
                  </a:lnTo>
                  <a:lnTo>
                    <a:pt x="20637" y="0"/>
                  </a:lnTo>
                  <a:lnTo>
                    <a:pt x="0" y="0"/>
                  </a:lnTo>
                  <a:lnTo>
                    <a:pt x="0" y="250190"/>
                  </a:lnTo>
                  <a:lnTo>
                    <a:pt x="0" y="270510"/>
                  </a:lnTo>
                  <a:lnTo>
                    <a:pt x="291160" y="270510"/>
                  </a:lnTo>
                  <a:lnTo>
                    <a:pt x="291160" y="250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175609" y="3332822"/>
              <a:ext cx="291465" cy="271145"/>
            </a:xfrm>
            <a:custGeom>
              <a:avLst/>
              <a:gdLst/>
              <a:ahLst/>
              <a:cxnLst/>
              <a:rect l="l" t="t" r="r" b="b"/>
              <a:pathLst>
                <a:path w="291464" h="271145">
                  <a:moveTo>
                    <a:pt x="20637" y="0"/>
                  </a:moveTo>
                  <a:lnTo>
                    <a:pt x="0" y="0"/>
                  </a:lnTo>
                  <a:lnTo>
                    <a:pt x="0" y="270522"/>
                  </a:lnTo>
                  <a:lnTo>
                    <a:pt x="291160" y="270522"/>
                  </a:lnTo>
                  <a:lnTo>
                    <a:pt x="291160" y="249885"/>
                  </a:lnTo>
                  <a:lnTo>
                    <a:pt x="20637" y="249885"/>
                  </a:lnTo>
                  <a:lnTo>
                    <a:pt x="20637" y="0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403727" y="3603332"/>
              <a:ext cx="63500" cy="60960"/>
            </a:xfrm>
            <a:custGeom>
              <a:avLst/>
              <a:gdLst/>
              <a:ahLst/>
              <a:cxnLst/>
              <a:rect l="l" t="t" r="r" b="b"/>
              <a:pathLst>
                <a:path w="63500" h="60960">
                  <a:moveTo>
                    <a:pt x="0" y="60756"/>
                  </a:moveTo>
                  <a:lnTo>
                    <a:pt x="63042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196247" y="332078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70">
                  <a:moveTo>
                    <a:pt x="0" y="13474"/>
                  </a:moveTo>
                  <a:lnTo>
                    <a:pt x="28079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66757" y="3553358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39">
                  <a:moveTo>
                    <a:pt x="0" y="27838"/>
                  </a:moveTo>
                  <a:lnTo>
                    <a:pt x="13970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112757" y="3333407"/>
              <a:ext cx="62230" cy="59690"/>
            </a:xfrm>
            <a:custGeom>
              <a:avLst/>
              <a:gdLst/>
              <a:ahLst/>
              <a:cxnLst/>
              <a:rect l="l" t="t" r="r" b="b"/>
              <a:pathLst>
                <a:path w="62230" h="59689">
                  <a:moveTo>
                    <a:pt x="0" y="59601"/>
                  </a:moveTo>
                  <a:lnTo>
                    <a:pt x="61988" y="0"/>
                  </a:lnTo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415684" y="2877604"/>
              <a:ext cx="998219" cy="998219"/>
            </a:xfrm>
            <a:custGeom>
              <a:avLst/>
              <a:gdLst/>
              <a:ahLst/>
              <a:cxnLst/>
              <a:rect l="l" t="t" r="r" b="b"/>
              <a:pathLst>
                <a:path w="998220" h="998220">
                  <a:moveTo>
                    <a:pt x="498856" y="0"/>
                  </a:moveTo>
                  <a:lnTo>
                    <a:pt x="450812" y="2283"/>
                  </a:lnTo>
                  <a:lnTo>
                    <a:pt x="404060" y="8994"/>
                  </a:lnTo>
                  <a:lnTo>
                    <a:pt x="358810" y="19925"/>
                  </a:lnTo>
                  <a:lnTo>
                    <a:pt x="315270" y="34864"/>
                  </a:lnTo>
                  <a:lnTo>
                    <a:pt x="273649" y="53605"/>
                  </a:lnTo>
                  <a:lnTo>
                    <a:pt x="234157" y="75937"/>
                  </a:lnTo>
                  <a:lnTo>
                    <a:pt x="197002" y="101652"/>
                  </a:lnTo>
                  <a:lnTo>
                    <a:pt x="162394" y="130540"/>
                  </a:lnTo>
                  <a:lnTo>
                    <a:pt x="130541" y="162392"/>
                  </a:lnTo>
                  <a:lnTo>
                    <a:pt x="101652" y="197000"/>
                  </a:lnTo>
                  <a:lnTo>
                    <a:pt x="75938" y="234154"/>
                  </a:lnTo>
                  <a:lnTo>
                    <a:pt x="53605" y="273645"/>
                  </a:lnTo>
                  <a:lnTo>
                    <a:pt x="34865" y="315264"/>
                  </a:lnTo>
                  <a:lnTo>
                    <a:pt x="19925" y="358803"/>
                  </a:lnTo>
                  <a:lnTo>
                    <a:pt x="8995" y="404052"/>
                  </a:lnTo>
                  <a:lnTo>
                    <a:pt x="2283" y="450801"/>
                  </a:lnTo>
                  <a:lnTo>
                    <a:pt x="0" y="498843"/>
                  </a:lnTo>
                  <a:lnTo>
                    <a:pt x="2283" y="546884"/>
                  </a:lnTo>
                  <a:lnTo>
                    <a:pt x="8995" y="593634"/>
                  </a:lnTo>
                  <a:lnTo>
                    <a:pt x="19925" y="638883"/>
                  </a:lnTo>
                  <a:lnTo>
                    <a:pt x="34865" y="682421"/>
                  </a:lnTo>
                  <a:lnTo>
                    <a:pt x="53605" y="724041"/>
                  </a:lnTo>
                  <a:lnTo>
                    <a:pt x="75938" y="763532"/>
                  </a:lnTo>
                  <a:lnTo>
                    <a:pt x="101652" y="800686"/>
                  </a:lnTo>
                  <a:lnTo>
                    <a:pt x="130541" y="835294"/>
                  </a:lnTo>
                  <a:lnTo>
                    <a:pt x="162394" y="867146"/>
                  </a:lnTo>
                  <a:lnTo>
                    <a:pt x="197002" y="896034"/>
                  </a:lnTo>
                  <a:lnTo>
                    <a:pt x="234157" y="921749"/>
                  </a:lnTo>
                  <a:lnTo>
                    <a:pt x="273649" y="944081"/>
                  </a:lnTo>
                  <a:lnTo>
                    <a:pt x="315270" y="962821"/>
                  </a:lnTo>
                  <a:lnTo>
                    <a:pt x="358810" y="977761"/>
                  </a:lnTo>
                  <a:lnTo>
                    <a:pt x="404060" y="988691"/>
                  </a:lnTo>
                  <a:lnTo>
                    <a:pt x="450812" y="995403"/>
                  </a:lnTo>
                  <a:lnTo>
                    <a:pt x="498856" y="997686"/>
                  </a:lnTo>
                  <a:lnTo>
                    <a:pt x="546897" y="995403"/>
                  </a:lnTo>
                  <a:lnTo>
                    <a:pt x="593647" y="988691"/>
                  </a:lnTo>
                  <a:lnTo>
                    <a:pt x="638895" y="977761"/>
                  </a:lnTo>
                  <a:lnTo>
                    <a:pt x="682434" y="962821"/>
                  </a:lnTo>
                  <a:lnTo>
                    <a:pt x="724053" y="944081"/>
                  </a:lnTo>
                  <a:lnTo>
                    <a:pt x="763545" y="921749"/>
                  </a:lnTo>
                  <a:lnTo>
                    <a:pt x="800699" y="896034"/>
                  </a:lnTo>
                  <a:lnTo>
                    <a:pt x="835306" y="867146"/>
                  </a:lnTo>
                  <a:lnTo>
                    <a:pt x="867159" y="835294"/>
                  </a:lnTo>
                  <a:lnTo>
                    <a:pt x="896047" y="800686"/>
                  </a:lnTo>
                  <a:lnTo>
                    <a:pt x="921761" y="763532"/>
                  </a:lnTo>
                  <a:lnTo>
                    <a:pt x="944093" y="724041"/>
                  </a:lnTo>
                  <a:lnTo>
                    <a:pt x="962834" y="682421"/>
                  </a:lnTo>
                  <a:lnTo>
                    <a:pt x="977774" y="638883"/>
                  </a:lnTo>
                  <a:lnTo>
                    <a:pt x="988704" y="593634"/>
                  </a:lnTo>
                  <a:lnTo>
                    <a:pt x="995415" y="546884"/>
                  </a:lnTo>
                  <a:lnTo>
                    <a:pt x="997699" y="498843"/>
                  </a:lnTo>
                  <a:lnTo>
                    <a:pt x="995415" y="450801"/>
                  </a:lnTo>
                  <a:lnTo>
                    <a:pt x="988704" y="404052"/>
                  </a:lnTo>
                  <a:lnTo>
                    <a:pt x="977774" y="358803"/>
                  </a:lnTo>
                  <a:lnTo>
                    <a:pt x="962834" y="315264"/>
                  </a:lnTo>
                  <a:lnTo>
                    <a:pt x="944093" y="273645"/>
                  </a:lnTo>
                  <a:lnTo>
                    <a:pt x="921761" y="234154"/>
                  </a:lnTo>
                  <a:lnTo>
                    <a:pt x="896047" y="197000"/>
                  </a:lnTo>
                  <a:lnTo>
                    <a:pt x="867159" y="162392"/>
                  </a:lnTo>
                  <a:lnTo>
                    <a:pt x="835306" y="130540"/>
                  </a:lnTo>
                  <a:lnTo>
                    <a:pt x="800699" y="101652"/>
                  </a:lnTo>
                  <a:lnTo>
                    <a:pt x="763545" y="75937"/>
                  </a:lnTo>
                  <a:lnTo>
                    <a:pt x="724053" y="53605"/>
                  </a:lnTo>
                  <a:lnTo>
                    <a:pt x="682434" y="34864"/>
                  </a:lnTo>
                  <a:lnTo>
                    <a:pt x="638895" y="19925"/>
                  </a:lnTo>
                  <a:lnTo>
                    <a:pt x="593647" y="8994"/>
                  </a:lnTo>
                  <a:lnTo>
                    <a:pt x="546897" y="2283"/>
                  </a:lnTo>
                  <a:lnTo>
                    <a:pt x="49885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855396" y="3130791"/>
              <a:ext cx="238125" cy="491490"/>
            </a:xfrm>
            <a:custGeom>
              <a:avLst/>
              <a:gdLst/>
              <a:ahLst/>
              <a:cxnLst/>
              <a:rect l="l" t="t" r="r" b="b"/>
              <a:pathLst>
                <a:path w="238125" h="491489">
                  <a:moveTo>
                    <a:pt x="34975" y="202730"/>
                  </a:moveTo>
                  <a:lnTo>
                    <a:pt x="0" y="202730"/>
                  </a:lnTo>
                  <a:lnTo>
                    <a:pt x="0" y="0"/>
                  </a:lnTo>
                  <a:lnTo>
                    <a:pt x="34975" y="0"/>
                  </a:lnTo>
                  <a:lnTo>
                    <a:pt x="34975" y="202730"/>
                  </a:lnTo>
                  <a:close/>
                </a:path>
                <a:path w="238125" h="491489">
                  <a:moveTo>
                    <a:pt x="166141" y="136423"/>
                  </a:moveTo>
                  <a:lnTo>
                    <a:pt x="34975" y="136423"/>
                  </a:lnTo>
                  <a:lnTo>
                    <a:pt x="34975" y="64782"/>
                  </a:lnTo>
                  <a:lnTo>
                    <a:pt x="166141" y="64782"/>
                  </a:lnTo>
                  <a:lnTo>
                    <a:pt x="166141" y="136423"/>
                  </a:lnTo>
                  <a:close/>
                </a:path>
                <a:path w="238125" h="491489">
                  <a:moveTo>
                    <a:pt x="237782" y="491299"/>
                  </a:moveTo>
                  <a:lnTo>
                    <a:pt x="166141" y="491299"/>
                  </a:lnTo>
                  <a:lnTo>
                    <a:pt x="166141" y="64782"/>
                  </a:lnTo>
                  <a:lnTo>
                    <a:pt x="237782" y="64782"/>
                  </a:lnTo>
                  <a:lnTo>
                    <a:pt x="237782" y="491299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735889" y="3218180"/>
              <a:ext cx="120014" cy="26670"/>
            </a:xfrm>
            <a:custGeom>
              <a:avLst/>
              <a:gdLst/>
              <a:ahLst/>
              <a:cxnLst/>
              <a:rect l="l" t="t" r="r" b="b"/>
              <a:pathLst>
                <a:path w="120015" h="26669">
                  <a:moveTo>
                    <a:pt x="119506" y="0"/>
                  </a:moveTo>
                  <a:lnTo>
                    <a:pt x="0" y="0"/>
                  </a:lnTo>
                  <a:lnTo>
                    <a:pt x="0" y="26428"/>
                  </a:lnTo>
                  <a:lnTo>
                    <a:pt x="119506" y="26428"/>
                  </a:lnTo>
                  <a:lnTo>
                    <a:pt x="119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735889" y="3218180"/>
              <a:ext cx="120014" cy="26670"/>
            </a:xfrm>
            <a:custGeom>
              <a:avLst/>
              <a:gdLst/>
              <a:ahLst/>
              <a:cxnLst/>
              <a:rect l="l" t="t" r="r" b="b"/>
              <a:pathLst>
                <a:path w="120015" h="26669">
                  <a:moveTo>
                    <a:pt x="119506" y="26428"/>
                  </a:moveTo>
                  <a:lnTo>
                    <a:pt x="0" y="26428"/>
                  </a:lnTo>
                  <a:lnTo>
                    <a:pt x="0" y="0"/>
                  </a:lnTo>
                  <a:lnTo>
                    <a:pt x="119506" y="0"/>
                  </a:lnTo>
                  <a:lnTo>
                    <a:pt x="119506" y="26428"/>
                  </a:lnTo>
                  <a:close/>
                </a:path>
              </a:pathLst>
            </a:custGeom>
            <a:ln w="110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4643869" y="4085517"/>
            <a:ext cx="130556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60" b="1">
                <a:solidFill>
                  <a:srgbClr val="FFFFFF"/>
                </a:solidFill>
                <a:latin typeface="Calibri"/>
                <a:cs typeface="Calibri"/>
              </a:rPr>
              <a:t>Фурнитура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&gt;15%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33027" y="4085530"/>
            <a:ext cx="144462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Уплотнитель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150">
                <a:solidFill>
                  <a:srgbClr val="FFFFFF"/>
                </a:solidFill>
                <a:latin typeface="Calibri"/>
                <a:cs typeface="Calibri"/>
              </a:rPr>
              <a:t>&gt;50%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57364" y="4061755"/>
            <a:ext cx="1612265" cy="62166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285"/>
              </a:spcBef>
            </a:pPr>
            <a:r>
              <a:rPr dirty="0" sz="1800" spc="114" b="1">
                <a:solidFill>
                  <a:srgbClr val="FFFFFF"/>
                </a:solidFill>
                <a:latin typeface="Calibri"/>
                <a:cs typeface="Calibri"/>
              </a:rPr>
              <a:t>Армирование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800" spc="150">
                <a:solidFill>
                  <a:srgbClr val="FFFFFF"/>
                </a:solidFill>
                <a:latin typeface="Calibri"/>
                <a:cs typeface="Calibri"/>
              </a:rPr>
              <a:t>&gt;50%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44" name="object 44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46" name="object 46" descr=""/>
          <p:cNvSpPr/>
          <p:nvPr/>
        </p:nvSpPr>
        <p:spPr>
          <a:xfrm>
            <a:off x="-1" y="91385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812204" y="766470"/>
            <a:ext cx="34423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0" b="0">
                <a:latin typeface="Arial Black"/>
                <a:cs typeface="Arial Black"/>
              </a:rPr>
              <a:t>РЕШЕНИЕ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58622"/>
            <a:ext cx="9144635" cy="4585335"/>
            <a:chOff x="0" y="558622"/>
            <a:chExt cx="9144635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9144000" cy="4585335"/>
            </a:xfrm>
            <a:custGeom>
              <a:avLst/>
              <a:gdLst/>
              <a:ahLst/>
              <a:cxnLst/>
              <a:rect l="l" t="t" r="r" b="b"/>
              <a:pathLst>
                <a:path w="9144000" h="4585335">
                  <a:moveTo>
                    <a:pt x="0" y="4584877"/>
                  </a:moveTo>
                  <a:lnTo>
                    <a:pt x="9144000" y="45848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70052" y="558622"/>
              <a:ext cx="4274185" cy="4585335"/>
            </a:xfrm>
            <a:custGeom>
              <a:avLst/>
              <a:gdLst/>
              <a:ahLst/>
              <a:cxnLst/>
              <a:rect l="l" t="t" r="r" b="b"/>
              <a:pathLst>
                <a:path w="4274184" h="4585335">
                  <a:moveTo>
                    <a:pt x="0" y="4584877"/>
                  </a:moveTo>
                  <a:lnTo>
                    <a:pt x="4274179" y="4584877"/>
                  </a:lnTo>
                  <a:lnTo>
                    <a:pt x="4274179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3444" y="1997392"/>
              <a:ext cx="2558427" cy="284600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452821" y="1082039"/>
              <a:ext cx="3329304" cy="2785110"/>
            </a:xfrm>
            <a:custGeom>
              <a:avLst/>
              <a:gdLst/>
              <a:ahLst/>
              <a:cxnLst/>
              <a:rect l="l" t="t" r="r" b="b"/>
              <a:pathLst>
                <a:path w="3329304" h="2785110">
                  <a:moveTo>
                    <a:pt x="164785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2609850"/>
                  </a:lnTo>
                  <a:lnTo>
                    <a:pt x="0" y="2785110"/>
                  </a:lnTo>
                  <a:lnTo>
                    <a:pt x="1647850" y="2785110"/>
                  </a:lnTo>
                  <a:lnTo>
                    <a:pt x="1647850" y="2609913"/>
                  </a:lnTo>
                  <a:lnTo>
                    <a:pt x="1647850" y="175272"/>
                  </a:lnTo>
                  <a:lnTo>
                    <a:pt x="1472323" y="175272"/>
                  </a:lnTo>
                  <a:lnTo>
                    <a:pt x="1472323" y="2609850"/>
                  </a:lnTo>
                  <a:lnTo>
                    <a:pt x="175552" y="2609850"/>
                  </a:lnTo>
                  <a:lnTo>
                    <a:pt x="175552" y="175260"/>
                  </a:lnTo>
                  <a:lnTo>
                    <a:pt x="1647850" y="175260"/>
                  </a:lnTo>
                  <a:lnTo>
                    <a:pt x="1647850" y="0"/>
                  </a:lnTo>
                  <a:close/>
                </a:path>
                <a:path w="3329304" h="2785110">
                  <a:moveTo>
                    <a:pt x="3329038" y="175272"/>
                  </a:moveTo>
                  <a:lnTo>
                    <a:pt x="3153511" y="175272"/>
                  </a:lnTo>
                  <a:lnTo>
                    <a:pt x="3153511" y="2609913"/>
                  </a:lnTo>
                  <a:lnTo>
                    <a:pt x="3329038" y="2609913"/>
                  </a:lnTo>
                  <a:lnTo>
                    <a:pt x="3329038" y="175272"/>
                  </a:lnTo>
                  <a:close/>
                </a:path>
                <a:path w="3329304" h="2785110">
                  <a:moveTo>
                    <a:pt x="3329038" y="0"/>
                  </a:moveTo>
                  <a:lnTo>
                    <a:pt x="1681187" y="0"/>
                  </a:lnTo>
                  <a:lnTo>
                    <a:pt x="1681187" y="175260"/>
                  </a:lnTo>
                  <a:lnTo>
                    <a:pt x="1681187" y="2609850"/>
                  </a:lnTo>
                  <a:lnTo>
                    <a:pt x="1856740" y="2609850"/>
                  </a:lnTo>
                  <a:lnTo>
                    <a:pt x="1856740" y="175260"/>
                  </a:lnTo>
                  <a:lnTo>
                    <a:pt x="3329038" y="175260"/>
                  </a:lnTo>
                  <a:lnTo>
                    <a:pt x="3329038" y="0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633910" y="1311617"/>
              <a:ext cx="2967355" cy="2271395"/>
            </a:xfrm>
            <a:custGeom>
              <a:avLst/>
              <a:gdLst/>
              <a:ahLst/>
              <a:cxnLst/>
              <a:rect l="l" t="t" r="r" b="b"/>
              <a:pathLst>
                <a:path w="2967354" h="2271395">
                  <a:moveTo>
                    <a:pt x="1290688" y="2160879"/>
                  </a:moveTo>
                  <a:lnTo>
                    <a:pt x="0" y="870191"/>
                  </a:lnTo>
                  <a:lnTo>
                    <a:pt x="0" y="934504"/>
                  </a:lnTo>
                  <a:lnTo>
                    <a:pt x="1290688" y="2225192"/>
                  </a:lnTo>
                  <a:lnTo>
                    <a:pt x="1290688" y="2160879"/>
                  </a:lnTo>
                  <a:close/>
                </a:path>
                <a:path w="2967354" h="2271395">
                  <a:moveTo>
                    <a:pt x="1290701" y="1290688"/>
                  </a:moveTo>
                  <a:lnTo>
                    <a:pt x="12" y="0"/>
                  </a:lnTo>
                  <a:lnTo>
                    <a:pt x="12" y="809066"/>
                  </a:lnTo>
                  <a:lnTo>
                    <a:pt x="1290701" y="2099754"/>
                  </a:lnTo>
                  <a:lnTo>
                    <a:pt x="1290701" y="1290688"/>
                  </a:lnTo>
                  <a:close/>
                </a:path>
                <a:path w="2967354" h="2271395">
                  <a:moveTo>
                    <a:pt x="2966758" y="1336840"/>
                  </a:moveTo>
                  <a:lnTo>
                    <a:pt x="1676069" y="46151"/>
                  </a:lnTo>
                  <a:lnTo>
                    <a:pt x="1676069" y="855218"/>
                  </a:lnTo>
                  <a:lnTo>
                    <a:pt x="2966758" y="2145906"/>
                  </a:lnTo>
                  <a:lnTo>
                    <a:pt x="2966758" y="1336840"/>
                  </a:lnTo>
                  <a:close/>
                </a:path>
                <a:path w="2967354" h="2271395">
                  <a:moveTo>
                    <a:pt x="2966770" y="2207018"/>
                  </a:moveTo>
                  <a:lnTo>
                    <a:pt x="1676082" y="916330"/>
                  </a:lnTo>
                  <a:lnTo>
                    <a:pt x="1676082" y="980655"/>
                  </a:lnTo>
                  <a:lnTo>
                    <a:pt x="2966770" y="2271344"/>
                  </a:lnTo>
                  <a:lnTo>
                    <a:pt x="2966770" y="2207018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76406" y="1710220"/>
              <a:ext cx="378460" cy="755015"/>
            </a:xfrm>
            <a:custGeom>
              <a:avLst/>
              <a:gdLst/>
              <a:ahLst/>
              <a:cxnLst/>
              <a:rect l="l" t="t" r="r" b="b"/>
              <a:pathLst>
                <a:path w="378460" h="755014">
                  <a:moveTo>
                    <a:pt x="376478" y="0"/>
                  </a:moveTo>
                  <a:lnTo>
                    <a:pt x="329140" y="3061"/>
                  </a:lnTo>
                  <a:lnTo>
                    <a:pt x="283571" y="11765"/>
                  </a:lnTo>
                  <a:lnTo>
                    <a:pt x="240124" y="25755"/>
                  </a:lnTo>
                  <a:lnTo>
                    <a:pt x="199152" y="44677"/>
                  </a:lnTo>
                  <a:lnTo>
                    <a:pt x="161009" y="68176"/>
                  </a:lnTo>
                  <a:lnTo>
                    <a:pt x="126046" y="95899"/>
                  </a:lnTo>
                  <a:lnTo>
                    <a:pt x="94616" y="127489"/>
                  </a:lnTo>
                  <a:lnTo>
                    <a:pt x="67073" y="162593"/>
                  </a:lnTo>
                  <a:lnTo>
                    <a:pt x="43769" y="200857"/>
                  </a:lnTo>
                  <a:lnTo>
                    <a:pt x="25057" y="241925"/>
                  </a:lnTo>
                  <a:lnTo>
                    <a:pt x="11289" y="285442"/>
                  </a:lnTo>
                  <a:lnTo>
                    <a:pt x="2819" y="331055"/>
                  </a:lnTo>
                  <a:lnTo>
                    <a:pt x="0" y="378409"/>
                  </a:lnTo>
                  <a:lnTo>
                    <a:pt x="3061" y="425747"/>
                  </a:lnTo>
                  <a:lnTo>
                    <a:pt x="11765" y="471316"/>
                  </a:lnTo>
                  <a:lnTo>
                    <a:pt x="25755" y="514763"/>
                  </a:lnTo>
                  <a:lnTo>
                    <a:pt x="44677" y="555735"/>
                  </a:lnTo>
                  <a:lnTo>
                    <a:pt x="68176" y="593878"/>
                  </a:lnTo>
                  <a:lnTo>
                    <a:pt x="95899" y="628841"/>
                  </a:lnTo>
                  <a:lnTo>
                    <a:pt x="127489" y="660271"/>
                  </a:lnTo>
                  <a:lnTo>
                    <a:pt x="162593" y="687814"/>
                  </a:lnTo>
                  <a:lnTo>
                    <a:pt x="200857" y="711118"/>
                  </a:lnTo>
                  <a:lnTo>
                    <a:pt x="241925" y="729830"/>
                  </a:lnTo>
                  <a:lnTo>
                    <a:pt x="285442" y="743598"/>
                  </a:lnTo>
                  <a:lnTo>
                    <a:pt x="331055" y="752068"/>
                  </a:lnTo>
                  <a:lnTo>
                    <a:pt x="378409" y="754887"/>
                  </a:lnTo>
                  <a:lnTo>
                    <a:pt x="376478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72098" y="1730121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2580" y="0"/>
                  </a:moveTo>
                  <a:lnTo>
                    <a:pt x="12469" y="3764"/>
                  </a:lnTo>
                  <a:lnTo>
                    <a:pt x="4851" y="10866"/>
                  </a:lnTo>
                  <a:lnTo>
                    <a:pt x="452" y="20304"/>
                  </a:lnTo>
                  <a:lnTo>
                    <a:pt x="0" y="31076"/>
                  </a:lnTo>
                  <a:lnTo>
                    <a:pt x="3764" y="41190"/>
                  </a:lnTo>
                  <a:lnTo>
                    <a:pt x="10868" y="48812"/>
                  </a:lnTo>
                  <a:lnTo>
                    <a:pt x="20309" y="53215"/>
                  </a:lnTo>
                  <a:lnTo>
                    <a:pt x="31089" y="53670"/>
                  </a:lnTo>
                  <a:lnTo>
                    <a:pt x="41200" y="49905"/>
                  </a:lnTo>
                  <a:lnTo>
                    <a:pt x="48818" y="42802"/>
                  </a:lnTo>
                  <a:lnTo>
                    <a:pt x="53217" y="33360"/>
                  </a:lnTo>
                  <a:lnTo>
                    <a:pt x="53670" y="22580"/>
                  </a:lnTo>
                  <a:lnTo>
                    <a:pt x="49905" y="12469"/>
                  </a:lnTo>
                  <a:lnTo>
                    <a:pt x="42802" y="4851"/>
                  </a:lnTo>
                  <a:lnTo>
                    <a:pt x="33360" y="452"/>
                  </a:lnTo>
                  <a:lnTo>
                    <a:pt x="22580" y="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76976" y="1487563"/>
              <a:ext cx="352425" cy="182245"/>
            </a:xfrm>
            <a:custGeom>
              <a:avLst/>
              <a:gdLst/>
              <a:ahLst/>
              <a:cxnLst/>
              <a:rect l="l" t="t" r="r" b="b"/>
              <a:pathLst>
                <a:path w="352425" h="182244">
                  <a:moveTo>
                    <a:pt x="92951" y="49847"/>
                  </a:moveTo>
                  <a:lnTo>
                    <a:pt x="86423" y="32346"/>
                  </a:lnTo>
                  <a:lnTo>
                    <a:pt x="74129" y="19151"/>
                  </a:lnTo>
                  <a:lnTo>
                    <a:pt x="57772" y="11531"/>
                  </a:lnTo>
                  <a:lnTo>
                    <a:pt x="39116" y="10731"/>
                  </a:lnTo>
                  <a:lnTo>
                    <a:pt x="21602" y="17259"/>
                  </a:lnTo>
                  <a:lnTo>
                    <a:pt x="8407" y="29552"/>
                  </a:lnTo>
                  <a:lnTo>
                    <a:pt x="787" y="45910"/>
                  </a:lnTo>
                  <a:lnTo>
                    <a:pt x="0" y="64579"/>
                  </a:lnTo>
                  <a:lnTo>
                    <a:pt x="6515" y="82092"/>
                  </a:lnTo>
                  <a:lnTo>
                    <a:pt x="18808" y="95288"/>
                  </a:lnTo>
                  <a:lnTo>
                    <a:pt x="35166" y="102908"/>
                  </a:lnTo>
                  <a:lnTo>
                    <a:pt x="53835" y="103682"/>
                  </a:lnTo>
                  <a:lnTo>
                    <a:pt x="71335" y="97167"/>
                  </a:lnTo>
                  <a:lnTo>
                    <a:pt x="84531" y="84874"/>
                  </a:lnTo>
                  <a:lnTo>
                    <a:pt x="92151" y="68516"/>
                  </a:lnTo>
                  <a:lnTo>
                    <a:pt x="92951" y="49847"/>
                  </a:lnTo>
                  <a:close/>
                </a:path>
                <a:path w="352425" h="182244">
                  <a:moveTo>
                    <a:pt x="117919" y="23647"/>
                  </a:moveTo>
                  <a:lnTo>
                    <a:pt x="116522" y="14833"/>
                  </a:lnTo>
                  <a:lnTo>
                    <a:pt x="115125" y="6019"/>
                  </a:lnTo>
                  <a:lnTo>
                    <a:pt x="106845" y="0"/>
                  </a:lnTo>
                  <a:lnTo>
                    <a:pt x="89217" y="2794"/>
                  </a:lnTo>
                  <a:lnTo>
                    <a:pt x="83197" y="11074"/>
                  </a:lnTo>
                  <a:lnTo>
                    <a:pt x="85991" y="28702"/>
                  </a:lnTo>
                  <a:lnTo>
                    <a:pt x="94272" y="34721"/>
                  </a:lnTo>
                  <a:lnTo>
                    <a:pt x="111899" y="31927"/>
                  </a:lnTo>
                  <a:lnTo>
                    <a:pt x="117919" y="23647"/>
                  </a:lnTo>
                  <a:close/>
                </a:path>
                <a:path w="352425" h="182244">
                  <a:moveTo>
                    <a:pt x="352310" y="145173"/>
                  </a:moveTo>
                  <a:lnTo>
                    <a:pt x="347827" y="133159"/>
                  </a:lnTo>
                  <a:lnTo>
                    <a:pt x="339382" y="124091"/>
                  </a:lnTo>
                  <a:lnTo>
                    <a:pt x="328142" y="118859"/>
                  </a:lnTo>
                  <a:lnTo>
                    <a:pt x="315328" y="118313"/>
                  </a:lnTo>
                  <a:lnTo>
                    <a:pt x="303301" y="122796"/>
                  </a:lnTo>
                  <a:lnTo>
                    <a:pt x="294233" y="131241"/>
                  </a:lnTo>
                  <a:lnTo>
                    <a:pt x="289001" y="142468"/>
                  </a:lnTo>
                  <a:lnTo>
                    <a:pt x="288467" y="155282"/>
                  </a:lnTo>
                  <a:lnTo>
                    <a:pt x="292938" y="167322"/>
                  </a:lnTo>
                  <a:lnTo>
                    <a:pt x="301383" y="176390"/>
                  </a:lnTo>
                  <a:lnTo>
                    <a:pt x="312610" y="181622"/>
                  </a:lnTo>
                  <a:lnTo>
                    <a:pt x="325450" y="182156"/>
                  </a:lnTo>
                  <a:lnTo>
                    <a:pt x="337464" y="177685"/>
                  </a:lnTo>
                  <a:lnTo>
                    <a:pt x="346532" y="169227"/>
                  </a:lnTo>
                  <a:lnTo>
                    <a:pt x="351764" y="158000"/>
                  </a:lnTo>
                  <a:lnTo>
                    <a:pt x="352310" y="145173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39550" y="182432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4071" y="0"/>
                  </a:moveTo>
                  <a:lnTo>
                    <a:pt x="3581" y="1663"/>
                  </a:lnTo>
                  <a:lnTo>
                    <a:pt x="0" y="6591"/>
                  </a:lnTo>
                  <a:lnTo>
                    <a:pt x="1663" y="17081"/>
                  </a:lnTo>
                  <a:lnTo>
                    <a:pt x="6591" y="20662"/>
                  </a:lnTo>
                  <a:lnTo>
                    <a:pt x="17094" y="18999"/>
                  </a:lnTo>
                  <a:lnTo>
                    <a:pt x="20662" y="14071"/>
                  </a:lnTo>
                  <a:lnTo>
                    <a:pt x="19837" y="8826"/>
                  </a:lnTo>
                  <a:lnTo>
                    <a:pt x="19011" y="3581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90438" y="175747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19596" y="0"/>
                  </a:moveTo>
                  <a:lnTo>
                    <a:pt x="10819" y="3262"/>
                  </a:lnTo>
                  <a:lnTo>
                    <a:pt x="4206" y="9424"/>
                  </a:lnTo>
                  <a:lnTo>
                    <a:pt x="390" y="17618"/>
                  </a:lnTo>
                  <a:lnTo>
                    <a:pt x="0" y="26974"/>
                  </a:lnTo>
                  <a:lnTo>
                    <a:pt x="3262" y="35751"/>
                  </a:lnTo>
                  <a:lnTo>
                    <a:pt x="9424" y="42364"/>
                  </a:lnTo>
                  <a:lnTo>
                    <a:pt x="17618" y="46180"/>
                  </a:lnTo>
                  <a:lnTo>
                    <a:pt x="26974" y="46570"/>
                  </a:lnTo>
                  <a:lnTo>
                    <a:pt x="35749" y="43307"/>
                  </a:lnTo>
                  <a:lnTo>
                    <a:pt x="42359" y="37145"/>
                  </a:lnTo>
                  <a:lnTo>
                    <a:pt x="46175" y="28952"/>
                  </a:lnTo>
                  <a:lnTo>
                    <a:pt x="46570" y="19596"/>
                  </a:lnTo>
                  <a:lnTo>
                    <a:pt x="43307" y="10819"/>
                  </a:lnTo>
                  <a:lnTo>
                    <a:pt x="37145" y="4206"/>
                  </a:lnTo>
                  <a:lnTo>
                    <a:pt x="28952" y="390"/>
                  </a:lnTo>
                  <a:lnTo>
                    <a:pt x="19596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24501" y="1623885"/>
              <a:ext cx="311150" cy="1075055"/>
            </a:xfrm>
            <a:custGeom>
              <a:avLst/>
              <a:gdLst/>
              <a:ahLst/>
              <a:cxnLst/>
              <a:rect l="l" t="t" r="r" b="b"/>
              <a:pathLst>
                <a:path w="311150" h="1075055">
                  <a:moveTo>
                    <a:pt x="67119" y="811517"/>
                  </a:moveTo>
                  <a:lnTo>
                    <a:pt x="58432" y="800430"/>
                  </a:lnTo>
                  <a:lnTo>
                    <a:pt x="46596" y="793750"/>
                  </a:lnTo>
                  <a:lnTo>
                    <a:pt x="33108" y="792010"/>
                  </a:lnTo>
                  <a:lnTo>
                    <a:pt x="19519" y="795693"/>
                  </a:lnTo>
                  <a:lnTo>
                    <a:pt x="8420" y="804379"/>
                  </a:lnTo>
                  <a:lnTo>
                    <a:pt x="1739" y="816216"/>
                  </a:lnTo>
                  <a:lnTo>
                    <a:pt x="0" y="829703"/>
                  </a:lnTo>
                  <a:lnTo>
                    <a:pt x="3695" y="843292"/>
                  </a:lnTo>
                  <a:lnTo>
                    <a:pt x="67119" y="811517"/>
                  </a:lnTo>
                  <a:close/>
                </a:path>
                <a:path w="311150" h="1075055">
                  <a:moveTo>
                    <a:pt x="165354" y="1051788"/>
                  </a:moveTo>
                  <a:lnTo>
                    <a:pt x="94145" y="1018654"/>
                  </a:lnTo>
                  <a:lnTo>
                    <a:pt x="90487" y="1033830"/>
                  </a:lnTo>
                  <a:lnTo>
                    <a:pt x="92849" y="1048689"/>
                  </a:lnTo>
                  <a:lnTo>
                    <a:pt x="100622" y="1061593"/>
                  </a:lnTo>
                  <a:lnTo>
                    <a:pt x="113182" y="1070825"/>
                  </a:lnTo>
                  <a:lnTo>
                    <a:pt x="128333" y="1074483"/>
                  </a:lnTo>
                  <a:lnTo>
                    <a:pt x="143205" y="1072108"/>
                  </a:lnTo>
                  <a:lnTo>
                    <a:pt x="156108" y="1064348"/>
                  </a:lnTo>
                  <a:lnTo>
                    <a:pt x="165354" y="1051788"/>
                  </a:lnTo>
                  <a:close/>
                </a:path>
                <a:path w="311150" h="1075055">
                  <a:moveTo>
                    <a:pt x="265963" y="39116"/>
                  </a:moveTo>
                  <a:lnTo>
                    <a:pt x="259435" y="21615"/>
                  </a:lnTo>
                  <a:lnTo>
                    <a:pt x="247142" y="8420"/>
                  </a:lnTo>
                  <a:lnTo>
                    <a:pt x="230784" y="800"/>
                  </a:lnTo>
                  <a:lnTo>
                    <a:pt x="212128" y="0"/>
                  </a:lnTo>
                  <a:lnTo>
                    <a:pt x="194614" y="6527"/>
                  </a:lnTo>
                  <a:lnTo>
                    <a:pt x="181419" y="18821"/>
                  </a:lnTo>
                  <a:lnTo>
                    <a:pt x="173799" y="35179"/>
                  </a:lnTo>
                  <a:lnTo>
                    <a:pt x="173012" y="53848"/>
                  </a:lnTo>
                  <a:lnTo>
                    <a:pt x="179527" y="71361"/>
                  </a:lnTo>
                  <a:lnTo>
                    <a:pt x="191820" y="84556"/>
                  </a:lnTo>
                  <a:lnTo>
                    <a:pt x="208178" y="92176"/>
                  </a:lnTo>
                  <a:lnTo>
                    <a:pt x="226847" y="92951"/>
                  </a:lnTo>
                  <a:lnTo>
                    <a:pt x="244348" y="86436"/>
                  </a:lnTo>
                  <a:lnTo>
                    <a:pt x="257543" y="74142"/>
                  </a:lnTo>
                  <a:lnTo>
                    <a:pt x="265163" y="57785"/>
                  </a:lnTo>
                  <a:lnTo>
                    <a:pt x="265963" y="39116"/>
                  </a:lnTo>
                  <a:close/>
                </a:path>
                <a:path w="311150" h="1075055">
                  <a:moveTo>
                    <a:pt x="282435" y="185216"/>
                  </a:moveTo>
                  <a:lnTo>
                    <a:pt x="278993" y="164858"/>
                  </a:lnTo>
                  <a:lnTo>
                    <a:pt x="268389" y="147980"/>
                  </a:lnTo>
                  <a:lnTo>
                    <a:pt x="252222" y="136321"/>
                  </a:lnTo>
                  <a:lnTo>
                    <a:pt x="232130" y="131584"/>
                  </a:lnTo>
                  <a:lnTo>
                    <a:pt x="211759" y="135026"/>
                  </a:lnTo>
                  <a:lnTo>
                    <a:pt x="194894" y="145630"/>
                  </a:lnTo>
                  <a:lnTo>
                    <a:pt x="183222" y="161798"/>
                  </a:lnTo>
                  <a:lnTo>
                    <a:pt x="178498" y="181889"/>
                  </a:lnTo>
                  <a:lnTo>
                    <a:pt x="282435" y="185216"/>
                  </a:lnTo>
                  <a:close/>
                </a:path>
                <a:path w="311150" h="1075055">
                  <a:moveTo>
                    <a:pt x="286994" y="740143"/>
                  </a:moveTo>
                  <a:lnTo>
                    <a:pt x="272694" y="649846"/>
                  </a:lnTo>
                  <a:lnTo>
                    <a:pt x="255676" y="656183"/>
                  </a:lnTo>
                  <a:lnTo>
                    <a:pt x="242849" y="668134"/>
                  </a:lnTo>
                  <a:lnTo>
                    <a:pt x="235458" y="684022"/>
                  </a:lnTo>
                  <a:lnTo>
                    <a:pt x="234696" y="702144"/>
                  </a:lnTo>
                  <a:lnTo>
                    <a:pt x="241020" y="719162"/>
                  </a:lnTo>
                  <a:lnTo>
                    <a:pt x="252971" y="731977"/>
                  </a:lnTo>
                  <a:lnTo>
                    <a:pt x="268859" y="739381"/>
                  </a:lnTo>
                  <a:lnTo>
                    <a:pt x="286994" y="740143"/>
                  </a:lnTo>
                  <a:close/>
                </a:path>
                <a:path w="311150" h="1075055">
                  <a:moveTo>
                    <a:pt x="310781" y="598284"/>
                  </a:moveTo>
                  <a:lnTo>
                    <a:pt x="304571" y="581634"/>
                  </a:lnTo>
                  <a:lnTo>
                    <a:pt x="292874" y="569074"/>
                  </a:lnTo>
                  <a:lnTo>
                    <a:pt x="277317" y="561822"/>
                  </a:lnTo>
                  <a:lnTo>
                    <a:pt x="259562" y="561073"/>
                  </a:lnTo>
                  <a:lnTo>
                    <a:pt x="242900" y="567283"/>
                  </a:lnTo>
                  <a:lnTo>
                    <a:pt x="230339" y="578980"/>
                  </a:lnTo>
                  <a:lnTo>
                    <a:pt x="223088" y="594537"/>
                  </a:lnTo>
                  <a:lnTo>
                    <a:pt x="222351" y="612292"/>
                  </a:lnTo>
                  <a:lnTo>
                    <a:pt x="228549" y="628954"/>
                  </a:lnTo>
                  <a:lnTo>
                    <a:pt x="240245" y="641515"/>
                  </a:lnTo>
                  <a:lnTo>
                    <a:pt x="255803" y="648766"/>
                  </a:lnTo>
                  <a:lnTo>
                    <a:pt x="273570" y="649503"/>
                  </a:lnTo>
                  <a:lnTo>
                    <a:pt x="290220" y="643318"/>
                  </a:lnTo>
                  <a:lnTo>
                    <a:pt x="302780" y="631609"/>
                  </a:lnTo>
                  <a:lnTo>
                    <a:pt x="310032" y="616051"/>
                  </a:lnTo>
                  <a:lnTo>
                    <a:pt x="310781" y="598284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31749" y="1787194"/>
              <a:ext cx="97790" cy="82550"/>
            </a:xfrm>
            <a:custGeom>
              <a:avLst/>
              <a:gdLst/>
              <a:ahLst/>
              <a:cxnLst/>
              <a:rect l="l" t="t" r="r" b="b"/>
              <a:pathLst>
                <a:path w="97789" h="82550">
                  <a:moveTo>
                    <a:pt x="7951" y="0"/>
                  </a:moveTo>
                  <a:lnTo>
                    <a:pt x="0" y="19716"/>
                  </a:lnTo>
                  <a:lnTo>
                    <a:pt x="219" y="40241"/>
                  </a:lnTo>
                  <a:lnTo>
                    <a:pt x="8118" y="59187"/>
                  </a:lnTo>
                  <a:lnTo>
                    <a:pt x="23204" y="74167"/>
                  </a:lnTo>
                  <a:lnTo>
                    <a:pt x="42921" y="82119"/>
                  </a:lnTo>
                  <a:lnTo>
                    <a:pt x="63446" y="81900"/>
                  </a:lnTo>
                  <a:lnTo>
                    <a:pt x="82392" y="74001"/>
                  </a:lnTo>
                  <a:lnTo>
                    <a:pt x="97372" y="58915"/>
                  </a:lnTo>
                  <a:lnTo>
                    <a:pt x="7951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216156" y="1692643"/>
              <a:ext cx="102235" cy="131445"/>
            </a:xfrm>
            <a:custGeom>
              <a:avLst/>
              <a:gdLst/>
              <a:ahLst/>
              <a:cxnLst/>
              <a:rect l="l" t="t" r="r" b="b"/>
              <a:pathLst>
                <a:path w="102235" h="131444">
                  <a:moveTo>
                    <a:pt x="85445" y="95478"/>
                  </a:moveTo>
                  <a:lnTo>
                    <a:pt x="84772" y="78359"/>
                  </a:lnTo>
                  <a:lnTo>
                    <a:pt x="952" y="98780"/>
                  </a:lnTo>
                  <a:lnTo>
                    <a:pt x="8216" y="114300"/>
                  </a:lnTo>
                  <a:lnTo>
                    <a:pt x="20434" y="125425"/>
                  </a:lnTo>
                  <a:lnTo>
                    <a:pt x="35953" y="131165"/>
                  </a:lnTo>
                  <a:lnTo>
                    <a:pt x="53073" y="130479"/>
                  </a:lnTo>
                  <a:lnTo>
                    <a:pt x="68580" y="123215"/>
                  </a:lnTo>
                  <a:lnTo>
                    <a:pt x="79717" y="110998"/>
                  </a:lnTo>
                  <a:lnTo>
                    <a:pt x="85445" y="95478"/>
                  </a:lnTo>
                  <a:close/>
                </a:path>
                <a:path w="102235" h="131444">
                  <a:moveTo>
                    <a:pt x="101993" y="27724"/>
                  </a:moveTo>
                  <a:lnTo>
                    <a:pt x="87896" y="11252"/>
                  </a:lnTo>
                  <a:lnTo>
                    <a:pt x="69240" y="1778"/>
                  </a:lnTo>
                  <a:lnTo>
                    <a:pt x="48387" y="0"/>
                  </a:lnTo>
                  <a:lnTo>
                    <a:pt x="27736" y="6578"/>
                  </a:lnTo>
                  <a:lnTo>
                    <a:pt x="11252" y="20675"/>
                  </a:lnTo>
                  <a:lnTo>
                    <a:pt x="1778" y="39331"/>
                  </a:lnTo>
                  <a:lnTo>
                    <a:pt x="0" y="60185"/>
                  </a:lnTo>
                  <a:lnTo>
                    <a:pt x="6591" y="80835"/>
                  </a:lnTo>
                  <a:lnTo>
                    <a:pt x="101993" y="27724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04303" y="1639007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29" h="74294">
                  <a:moveTo>
                    <a:pt x="43794" y="0"/>
                  </a:moveTo>
                  <a:lnTo>
                    <a:pt x="27392" y="3094"/>
                  </a:lnTo>
                  <a:lnTo>
                    <a:pt x="12931" y="12576"/>
                  </a:lnTo>
                  <a:lnTo>
                    <a:pt x="3282" y="26924"/>
                  </a:lnTo>
                  <a:lnTo>
                    <a:pt x="0" y="43291"/>
                  </a:lnTo>
                  <a:lnTo>
                    <a:pt x="3094" y="59696"/>
                  </a:lnTo>
                  <a:lnTo>
                    <a:pt x="12576" y="74158"/>
                  </a:lnTo>
                  <a:lnTo>
                    <a:pt x="74514" y="12931"/>
                  </a:lnTo>
                  <a:lnTo>
                    <a:pt x="60160" y="3282"/>
                  </a:lnTo>
                  <a:lnTo>
                    <a:pt x="43794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80914" y="2375979"/>
              <a:ext cx="260985" cy="358775"/>
            </a:xfrm>
            <a:custGeom>
              <a:avLst/>
              <a:gdLst/>
              <a:ahLst/>
              <a:cxnLst/>
              <a:rect l="l" t="t" r="r" b="b"/>
              <a:pathLst>
                <a:path w="260985" h="358775">
                  <a:moveTo>
                    <a:pt x="53949" y="33820"/>
                  </a:moveTo>
                  <a:lnTo>
                    <a:pt x="33820" y="0"/>
                  </a:lnTo>
                  <a:lnTo>
                    <a:pt x="0" y="20129"/>
                  </a:lnTo>
                  <a:lnTo>
                    <a:pt x="20116" y="53949"/>
                  </a:lnTo>
                  <a:lnTo>
                    <a:pt x="53949" y="33820"/>
                  </a:lnTo>
                  <a:close/>
                </a:path>
                <a:path w="260985" h="358775">
                  <a:moveTo>
                    <a:pt x="187604" y="358546"/>
                  </a:moveTo>
                  <a:lnTo>
                    <a:pt x="169938" y="232384"/>
                  </a:lnTo>
                  <a:lnTo>
                    <a:pt x="146075" y="240779"/>
                  </a:lnTo>
                  <a:lnTo>
                    <a:pt x="127914" y="257098"/>
                  </a:lnTo>
                  <a:lnTo>
                    <a:pt x="117195" y="279044"/>
                  </a:lnTo>
                  <a:lnTo>
                    <a:pt x="115684" y="304292"/>
                  </a:lnTo>
                  <a:lnTo>
                    <a:pt x="124066" y="328155"/>
                  </a:lnTo>
                  <a:lnTo>
                    <a:pt x="140398" y="346316"/>
                  </a:lnTo>
                  <a:lnTo>
                    <a:pt x="162344" y="357035"/>
                  </a:lnTo>
                  <a:lnTo>
                    <a:pt x="187604" y="358546"/>
                  </a:lnTo>
                  <a:close/>
                </a:path>
                <a:path w="260985" h="358775">
                  <a:moveTo>
                    <a:pt x="260362" y="258229"/>
                  </a:moveTo>
                  <a:lnTo>
                    <a:pt x="250583" y="230124"/>
                  </a:lnTo>
                  <a:lnTo>
                    <a:pt x="231457" y="208686"/>
                  </a:lnTo>
                  <a:lnTo>
                    <a:pt x="205689" y="195986"/>
                  </a:lnTo>
                  <a:lnTo>
                    <a:pt x="175996" y="194068"/>
                  </a:lnTo>
                  <a:lnTo>
                    <a:pt x="196202" y="342595"/>
                  </a:lnTo>
                  <a:lnTo>
                    <a:pt x="224307" y="332828"/>
                  </a:lnTo>
                  <a:lnTo>
                    <a:pt x="245757" y="313702"/>
                  </a:lnTo>
                  <a:lnTo>
                    <a:pt x="258457" y="287934"/>
                  </a:lnTo>
                  <a:lnTo>
                    <a:pt x="260362" y="258229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66575" y="1529689"/>
              <a:ext cx="269875" cy="224154"/>
            </a:xfrm>
            <a:custGeom>
              <a:avLst/>
              <a:gdLst/>
              <a:ahLst/>
              <a:cxnLst/>
              <a:rect l="l" t="t" r="r" b="b"/>
              <a:pathLst>
                <a:path w="269875" h="224155">
                  <a:moveTo>
                    <a:pt x="43167" y="5575"/>
                  </a:moveTo>
                  <a:lnTo>
                    <a:pt x="5575" y="0"/>
                  </a:lnTo>
                  <a:lnTo>
                    <a:pt x="0" y="37592"/>
                  </a:lnTo>
                  <a:lnTo>
                    <a:pt x="37592" y="43167"/>
                  </a:lnTo>
                  <a:lnTo>
                    <a:pt x="43167" y="5575"/>
                  </a:lnTo>
                  <a:close/>
                </a:path>
                <a:path w="269875" h="224155">
                  <a:moveTo>
                    <a:pt x="60452" y="187566"/>
                  </a:moveTo>
                  <a:lnTo>
                    <a:pt x="24028" y="182156"/>
                  </a:lnTo>
                  <a:lnTo>
                    <a:pt x="18618" y="218579"/>
                  </a:lnTo>
                  <a:lnTo>
                    <a:pt x="55041" y="223989"/>
                  </a:lnTo>
                  <a:lnTo>
                    <a:pt x="60452" y="187566"/>
                  </a:lnTo>
                  <a:close/>
                </a:path>
                <a:path w="269875" h="224155">
                  <a:moveTo>
                    <a:pt x="269379" y="149987"/>
                  </a:moveTo>
                  <a:lnTo>
                    <a:pt x="219583" y="142595"/>
                  </a:lnTo>
                  <a:lnTo>
                    <a:pt x="212191" y="192392"/>
                  </a:lnTo>
                  <a:lnTo>
                    <a:pt x="261988" y="199783"/>
                  </a:lnTo>
                  <a:lnTo>
                    <a:pt x="269379" y="149987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29403" y="2330056"/>
              <a:ext cx="317500" cy="389255"/>
            </a:xfrm>
            <a:custGeom>
              <a:avLst/>
              <a:gdLst/>
              <a:ahLst/>
              <a:cxnLst/>
              <a:rect l="l" t="t" r="r" b="b"/>
              <a:pathLst>
                <a:path w="317500" h="389255">
                  <a:moveTo>
                    <a:pt x="109334" y="83870"/>
                  </a:moveTo>
                  <a:lnTo>
                    <a:pt x="0" y="140195"/>
                  </a:lnTo>
                  <a:lnTo>
                    <a:pt x="56324" y="249529"/>
                  </a:lnTo>
                  <a:lnTo>
                    <a:pt x="109334" y="83870"/>
                  </a:lnTo>
                  <a:close/>
                </a:path>
                <a:path w="317500" h="389255">
                  <a:moveTo>
                    <a:pt x="140220" y="170865"/>
                  </a:moveTo>
                  <a:lnTo>
                    <a:pt x="96177" y="150749"/>
                  </a:lnTo>
                  <a:lnTo>
                    <a:pt x="76060" y="194779"/>
                  </a:lnTo>
                  <a:lnTo>
                    <a:pt x="140220" y="170865"/>
                  </a:lnTo>
                  <a:close/>
                </a:path>
                <a:path w="317500" h="389255">
                  <a:moveTo>
                    <a:pt x="161772" y="100063"/>
                  </a:moveTo>
                  <a:lnTo>
                    <a:pt x="117729" y="79946"/>
                  </a:lnTo>
                  <a:lnTo>
                    <a:pt x="97612" y="123977"/>
                  </a:lnTo>
                  <a:lnTo>
                    <a:pt x="161772" y="100063"/>
                  </a:lnTo>
                  <a:close/>
                </a:path>
                <a:path w="317500" h="389255">
                  <a:moveTo>
                    <a:pt x="184835" y="389255"/>
                  </a:moveTo>
                  <a:lnTo>
                    <a:pt x="162979" y="356323"/>
                  </a:lnTo>
                  <a:lnTo>
                    <a:pt x="130048" y="378193"/>
                  </a:lnTo>
                  <a:lnTo>
                    <a:pt x="184835" y="389255"/>
                  </a:lnTo>
                  <a:close/>
                </a:path>
                <a:path w="317500" h="389255">
                  <a:moveTo>
                    <a:pt x="264566" y="220091"/>
                  </a:moveTo>
                  <a:lnTo>
                    <a:pt x="240880" y="186931"/>
                  </a:lnTo>
                  <a:lnTo>
                    <a:pt x="207721" y="210629"/>
                  </a:lnTo>
                  <a:lnTo>
                    <a:pt x="264566" y="220091"/>
                  </a:lnTo>
                  <a:close/>
                </a:path>
                <a:path w="317500" h="389255">
                  <a:moveTo>
                    <a:pt x="273558" y="53428"/>
                  </a:moveTo>
                  <a:lnTo>
                    <a:pt x="218452" y="0"/>
                  </a:lnTo>
                  <a:lnTo>
                    <a:pt x="165023" y="55118"/>
                  </a:lnTo>
                  <a:lnTo>
                    <a:pt x="273558" y="53428"/>
                  </a:lnTo>
                  <a:close/>
                </a:path>
                <a:path w="317500" h="389255">
                  <a:moveTo>
                    <a:pt x="317436" y="155575"/>
                  </a:moveTo>
                  <a:lnTo>
                    <a:pt x="214223" y="149618"/>
                  </a:lnTo>
                  <a:lnTo>
                    <a:pt x="311480" y="258787"/>
                  </a:lnTo>
                  <a:lnTo>
                    <a:pt x="317436" y="155575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24931" y="1756778"/>
              <a:ext cx="71120" cy="100965"/>
            </a:xfrm>
            <a:custGeom>
              <a:avLst/>
              <a:gdLst/>
              <a:ahLst/>
              <a:cxnLst/>
              <a:rect l="l" t="t" r="r" b="b"/>
              <a:pathLst>
                <a:path w="71120" h="100964">
                  <a:moveTo>
                    <a:pt x="40182" y="0"/>
                  </a:moveTo>
                  <a:lnTo>
                    <a:pt x="0" y="100838"/>
                  </a:lnTo>
                  <a:lnTo>
                    <a:pt x="70510" y="70510"/>
                  </a:lnTo>
                  <a:lnTo>
                    <a:pt x="40182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23166" y="1508315"/>
              <a:ext cx="325120" cy="329565"/>
            </a:xfrm>
            <a:custGeom>
              <a:avLst/>
              <a:gdLst/>
              <a:ahLst/>
              <a:cxnLst/>
              <a:rect l="l" t="t" r="r" b="b"/>
              <a:pathLst>
                <a:path w="325120" h="329564">
                  <a:moveTo>
                    <a:pt x="57696" y="0"/>
                  </a:moveTo>
                  <a:lnTo>
                    <a:pt x="0" y="27584"/>
                  </a:lnTo>
                  <a:lnTo>
                    <a:pt x="42646" y="42633"/>
                  </a:lnTo>
                  <a:lnTo>
                    <a:pt x="57696" y="0"/>
                  </a:lnTo>
                  <a:close/>
                </a:path>
                <a:path w="325120" h="329564">
                  <a:moveTo>
                    <a:pt x="205955" y="326517"/>
                  </a:moveTo>
                  <a:lnTo>
                    <a:pt x="205066" y="297688"/>
                  </a:lnTo>
                  <a:lnTo>
                    <a:pt x="176237" y="298577"/>
                  </a:lnTo>
                  <a:lnTo>
                    <a:pt x="205955" y="326517"/>
                  </a:lnTo>
                  <a:close/>
                </a:path>
                <a:path w="325120" h="329564">
                  <a:moveTo>
                    <a:pt x="324904" y="291338"/>
                  </a:moveTo>
                  <a:lnTo>
                    <a:pt x="262356" y="304647"/>
                  </a:lnTo>
                  <a:lnTo>
                    <a:pt x="300291" y="329272"/>
                  </a:lnTo>
                  <a:lnTo>
                    <a:pt x="324904" y="291338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165496" y="1586687"/>
              <a:ext cx="250190" cy="239395"/>
            </a:xfrm>
            <a:custGeom>
              <a:avLst/>
              <a:gdLst/>
              <a:ahLst/>
              <a:cxnLst/>
              <a:rect l="l" t="t" r="r" b="b"/>
              <a:pathLst>
                <a:path w="250189" h="239394">
                  <a:moveTo>
                    <a:pt x="32816" y="208546"/>
                  </a:moveTo>
                  <a:lnTo>
                    <a:pt x="1231" y="207302"/>
                  </a:lnTo>
                  <a:lnTo>
                    <a:pt x="0" y="238887"/>
                  </a:lnTo>
                  <a:lnTo>
                    <a:pt x="32816" y="208546"/>
                  </a:lnTo>
                  <a:close/>
                </a:path>
                <a:path w="250189" h="239394">
                  <a:moveTo>
                    <a:pt x="47650" y="192925"/>
                  </a:moveTo>
                  <a:lnTo>
                    <a:pt x="37744" y="148805"/>
                  </a:lnTo>
                  <a:lnTo>
                    <a:pt x="3530" y="202831"/>
                  </a:lnTo>
                  <a:lnTo>
                    <a:pt x="47650" y="192925"/>
                  </a:lnTo>
                  <a:close/>
                </a:path>
                <a:path w="250189" h="239394">
                  <a:moveTo>
                    <a:pt x="168668" y="162115"/>
                  </a:moveTo>
                  <a:lnTo>
                    <a:pt x="118414" y="165519"/>
                  </a:lnTo>
                  <a:lnTo>
                    <a:pt x="145237" y="188937"/>
                  </a:lnTo>
                  <a:lnTo>
                    <a:pt x="168668" y="162115"/>
                  </a:lnTo>
                  <a:close/>
                </a:path>
                <a:path w="250189" h="239394">
                  <a:moveTo>
                    <a:pt x="240068" y="0"/>
                  </a:moveTo>
                  <a:lnTo>
                    <a:pt x="182372" y="27584"/>
                  </a:lnTo>
                  <a:lnTo>
                    <a:pt x="225018" y="42633"/>
                  </a:lnTo>
                  <a:lnTo>
                    <a:pt x="240068" y="0"/>
                  </a:lnTo>
                  <a:close/>
                </a:path>
                <a:path w="250189" h="239394">
                  <a:moveTo>
                    <a:pt x="249593" y="151650"/>
                  </a:moveTo>
                  <a:lnTo>
                    <a:pt x="200063" y="160782"/>
                  </a:lnTo>
                  <a:lnTo>
                    <a:pt x="229387" y="180987"/>
                  </a:lnTo>
                  <a:lnTo>
                    <a:pt x="249593" y="15165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75261" y="1781175"/>
              <a:ext cx="46355" cy="25400"/>
            </a:xfrm>
            <a:custGeom>
              <a:avLst/>
              <a:gdLst/>
              <a:ahLst/>
              <a:cxnLst/>
              <a:rect l="l" t="t" r="r" b="b"/>
              <a:pathLst>
                <a:path w="46354" h="25400">
                  <a:moveTo>
                    <a:pt x="0" y="0"/>
                  </a:moveTo>
                  <a:lnTo>
                    <a:pt x="21234" y="24993"/>
                  </a:lnTo>
                  <a:lnTo>
                    <a:pt x="46227" y="3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94617" y="1542656"/>
              <a:ext cx="407670" cy="1110615"/>
            </a:xfrm>
            <a:custGeom>
              <a:avLst/>
              <a:gdLst/>
              <a:ahLst/>
              <a:cxnLst/>
              <a:rect l="l" t="t" r="r" b="b"/>
              <a:pathLst>
                <a:path w="407670" h="1110614">
                  <a:moveTo>
                    <a:pt x="144386" y="1042162"/>
                  </a:moveTo>
                  <a:lnTo>
                    <a:pt x="140322" y="1013739"/>
                  </a:lnTo>
                  <a:lnTo>
                    <a:pt x="126187" y="989888"/>
                  </a:lnTo>
                  <a:lnTo>
                    <a:pt x="104127" y="973099"/>
                  </a:lnTo>
                  <a:lnTo>
                    <a:pt x="76365" y="965796"/>
                  </a:lnTo>
                  <a:lnTo>
                    <a:pt x="47929" y="969860"/>
                  </a:lnTo>
                  <a:lnTo>
                    <a:pt x="24079" y="984008"/>
                  </a:lnTo>
                  <a:lnTo>
                    <a:pt x="7289" y="1006055"/>
                  </a:lnTo>
                  <a:lnTo>
                    <a:pt x="0" y="1033830"/>
                  </a:lnTo>
                  <a:lnTo>
                    <a:pt x="4038" y="1062266"/>
                  </a:lnTo>
                  <a:lnTo>
                    <a:pt x="18186" y="1086104"/>
                  </a:lnTo>
                  <a:lnTo>
                    <a:pt x="40246" y="1102906"/>
                  </a:lnTo>
                  <a:lnTo>
                    <a:pt x="68021" y="1110195"/>
                  </a:lnTo>
                  <a:lnTo>
                    <a:pt x="96443" y="1106144"/>
                  </a:lnTo>
                  <a:lnTo>
                    <a:pt x="120294" y="1091996"/>
                  </a:lnTo>
                  <a:lnTo>
                    <a:pt x="137083" y="1069949"/>
                  </a:lnTo>
                  <a:lnTo>
                    <a:pt x="144386" y="1042162"/>
                  </a:lnTo>
                  <a:close/>
                </a:path>
                <a:path w="407670" h="1110614">
                  <a:moveTo>
                    <a:pt x="152933" y="962926"/>
                  </a:moveTo>
                  <a:lnTo>
                    <a:pt x="149098" y="938809"/>
                  </a:lnTo>
                  <a:lnTo>
                    <a:pt x="136499" y="917892"/>
                  </a:lnTo>
                  <a:lnTo>
                    <a:pt x="116128" y="902893"/>
                  </a:lnTo>
                  <a:lnTo>
                    <a:pt x="91528" y="896988"/>
                  </a:lnTo>
                  <a:lnTo>
                    <a:pt x="67411" y="900823"/>
                  </a:lnTo>
                  <a:lnTo>
                    <a:pt x="46494" y="913422"/>
                  </a:lnTo>
                  <a:lnTo>
                    <a:pt x="31508" y="933780"/>
                  </a:lnTo>
                  <a:lnTo>
                    <a:pt x="147015" y="987513"/>
                  </a:lnTo>
                  <a:lnTo>
                    <a:pt x="152933" y="962926"/>
                  </a:lnTo>
                  <a:close/>
                </a:path>
                <a:path w="407670" h="1110614">
                  <a:moveTo>
                    <a:pt x="300977" y="758888"/>
                  </a:moveTo>
                  <a:lnTo>
                    <a:pt x="259054" y="703275"/>
                  </a:lnTo>
                  <a:lnTo>
                    <a:pt x="203441" y="745210"/>
                  </a:lnTo>
                  <a:lnTo>
                    <a:pt x="300977" y="758888"/>
                  </a:lnTo>
                  <a:close/>
                </a:path>
                <a:path w="407670" h="1110614">
                  <a:moveTo>
                    <a:pt x="303568" y="870978"/>
                  </a:moveTo>
                  <a:lnTo>
                    <a:pt x="292925" y="803846"/>
                  </a:lnTo>
                  <a:lnTo>
                    <a:pt x="296849" y="808710"/>
                  </a:lnTo>
                  <a:lnTo>
                    <a:pt x="301726" y="763790"/>
                  </a:lnTo>
                  <a:lnTo>
                    <a:pt x="256806" y="758913"/>
                  </a:lnTo>
                  <a:lnTo>
                    <a:pt x="290322" y="800608"/>
                  </a:lnTo>
                  <a:lnTo>
                    <a:pt x="278904" y="804862"/>
                  </a:lnTo>
                  <a:lnTo>
                    <a:pt x="268808" y="814273"/>
                  </a:lnTo>
                  <a:lnTo>
                    <a:pt x="262978" y="826782"/>
                  </a:lnTo>
                  <a:lnTo>
                    <a:pt x="262382" y="841057"/>
                  </a:lnTo>
                  <a:lnTo>
                    <a:pt x="267360" y="854456"/>
                  </a:lnTo>
                  <a:lnTo>
                    <a:pt x="276771" y="864552"/>
                  </a:lnTo>
                  <a:lnTo>
                    <a:pt x="289280" y="870381"/>
                  </a:lnTo>
                  <a:lnTo>
                    <a:pt x="303568" y="870978"/>
                  </a:lnTo>
                  <a:close/>
                </a:path>
                <a:path w="407670" h="1110614">
                  <a:moveTo>
                    <a:pt x="361607" y="283362"/>
                  </a:moveTo>
                  <a:lnTo>
                    <a:pt x="225209" y="193484"/>
                  </a:lnTo>
                  <a:lnTo>
                    <a:pt x="213067" y="223570"/>
                  </a:lnTo>
                  <a:lnTo>
                    <a:pt x="213410" y="254876"/>
                  </a:lnTo>
                  <a:lnTo>
                    <a:pt x="225450" y="283768"/>
                  </a:lnTo>
                  <a:lnTo>
                    <a:pt x="248475" y="306628"/>
                  </a:lnTo>
                  <a:lnTo>
                    <a:pt x="278549" y="318757"/>
                  </a:lnTo>
                  <a:lnTo>
                    <a:pt x="309854" y="318427"/>
                  </a:lnTo>
                  <a:lnTo>
                    <a:pt x="338747" y="306374"/>
                  </a:lnTo>
                  <a:lnTo>
                    <a:pt x="361607" y="283362"/>
                  </a:lnTo>
                  <a:close/>
                </a:path>
                <a:path w="407670" h="1110614">
                  <a:moveTo>
                    <a:pt x="407136" y="56756"/>
                  </a:moveTo>
                  <a:lnTo>
                    <a:pt x="378294" y="23025"/>
                  </a:lnTo>
                  <a:lnTo>
                    <a:pt x="340106" y="3644"/>
                  </a:lnTo>
                  <a:lnTo>
                    <a:pt x="297421" y="0"/>
                  </a:lnTo>
                  <a:lnTo>
                    <a:pt x="255155" y="13474"/>
                  </a:lnTo>
                  <a:lnTo>
                    <a:pt x="221424" y="42303"/>
                  </a:lnTo>
                  <a:lnTo>
                    <a:pt x="202044" y="80505"/>
                  </a:lnTo>
                  <a:lnTo>
                    <a:pt x="198386" y="123190"/>
                  </a:lnTo>
                  <a:lnTo>
                    <a:pt x="211874" y="165455"/>
                  </a:lnTo>
                  <a:lnTo>
                    <a:pt x="407136" y="56756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203215" y="2517051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5" h="127635">
                  <a:moveTo>
                    <a:pt x="67271" y="0"/>
                  </a:moveTo>
                  <a:lnTo>
                    <a:pt x="42226" y="3572"/>
                  </a:lnTo>
                  <a:lnTo>
                    <a:pt x="21224" y="16035"/>
                  </a:lnTo>
                  <a:lnTo>
                    <a:pt x="6428" y="35463"/>
                  </a:lnTo>
                  <a:lnTo>
                    <a:pt x="0" y="59931"/>
                  </a:lnTo>
                  <a:lnTo>
                    <a:pt x="3566" y="84970"/>
                  </a:lnTo>
                  <a:lnTo>
                    <a:pt x="16028" y="105971"/>
                  </a:lnTo>
                  <a:lnTo>
                    <a:pt x="35456" y="120767"/>
                  </a:lnTo>
                  <a:lnTo>
                    <a:pt x="59918" y="127190"/>
                  </a:lnTo>
                  <a:lnTo>
                    <a:pt x="84963" y="123625"/>
                  </a:lnTo>
                  <a:lnTo>
                    <a:pt x="105965" y="111166"/>
                  </a:lnTo>
                  <a:lnTo>
                    <a:pt x="120761" y="91739"/>
                  </a:lnTo>
                  <a:lnTo>
                    <a:pt x="127190" y="67271"/>
                  </a:lnTo>
                  <a:lnTo>
                    <a:pt x="123623" y="42226"/>
                  </a:lnTo>
                  <a:lnTo>
                    <a:pt x="111161" y="21224"/>
                  </a:lnTo>
                  <a:lnTo>
                    <a:pt x="91734" y="6428"/>
                  </a:lnTo>
                  <a:lnTo>
                    <a:pt x="67271" y="0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210111" y="2523947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4" h="113664">
                  <a:moveTo>
                    <a:pt x="59969" y="0"/>
                  </a:moveTo>
                  <a:lnTo>
                    <a:pt x="37640" y="3177"/>
                  </a:lnTo>
                  <a:lnTo>
                    <a:pt x="18916" y="14287"/>
                  </a:lnTo>
                  <a:lnTo>
                    <a:pt x="5726" y="31607"/>
                  </a:lnTo>
                  <a:lnTo>
                    <a:pt x="0" y="53416"/>
                  </a:lnTo>
                  <a:lnTo>
                    <a:pt x="3177" y="75747"/>
                  </a:lnTo>
                  <a:lnTo>
                    <a:pt x="14289" y="94475"/>
                  </a:lnTo>
                  <a:lnTo>
                    <a:pt x="31612" y="107669"/>
                  </a:lnTo>
                  <a:lnTo>
                    <a:pt x="53428" y="113398"/>
                  </a:lnTo>
                  <a:lnTo>
                    <a:pt x="75752" y="110214"/>
                  </a:lnTo>
                  <a:lnTo>
                    <a:pt x="94476" y="99104"/>
                  </a:lnTo>
                  <a:lnTo>
                    <a:pt x="107669" y="81783"/>
                  </a:lnTo>
                  <a:lnTo>
                    <a:pt x="113398" y="59969"/>
                  </a:lnTo>
                  <a:lnTo>
                    <a:pt x="110214" y="37640"/>
                  </a:lnTo>
                  <a:lnTo>
                    <a:pt x="99104" y="18916"/>
                  </a:lnTo>
                  <a:lnTo>
                    <a:pt x="81783" y="5726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242902" y="25614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7302" y="0"/>
                  </a:moveTo>
                  <a:lnTo>
                    <a:pt x="863" y="5727"/>
                  </a:lnTo>
                  <a:lnTo>
                    <a:pt x="0" y="20726"/>
                  </a:lnTo>
                  <a:lnTo>
                    <a:pt x="5727" y="27152"/>
                  </a:lnTo>
                  <a:lnTo>
                    <a:pt x="20726" y="28016"/>
                  </a:lnTo>
                  <a:lnTo>
                    <a:pt x="27152" y="22288"/>
                  </a:lnTo>
                  <a:lnTo>
                    <a:pt x="27584" y="14795"/>
                  </a:lnTo>
                  <a:lnTo>
                    <a:pt x="28016" y="7302"/>
                  </a:lnTo>
                  <a:lnTo>
                    <a:pt x="22288" y="876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633C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707697" y="1497484"/>
              <a:ext cx="155575" cy="100965"/>
            </a:xfrm>
            <a:custGeom>
              <a:avLst/>
              <a:gdLst/>
              <a:ahLst/>
              <a:cxnLst/>
              <a:rect l="l" t="t" r="r" b="b"/>
              <a:pathLst>
                <a:path w="155575" h="100965">
                  <a:moveTo>
                    <a:pt x="66640" y="0"/>
                  </a:moveTo>
                  <a:lnTo>
                    <a:pt x="37722" y="9446"/>
                  </a:lnTo>
                  <a:lnTo>
                    <a:pt x="14456" y="29047"/>
                  </a:lnTo>
                  <a:lnTo>
                    <a:pt x="0" y="57046"/>
                  </a:lnTo>
                  <a:lnTo>
                    <a:pt x="152641" y="100518"/>
                  </a:lnTo>
                  <a:lnTo>
                    <a:pt x="155103" y="69102"/>
                  </a:lnTo>
                  <a:lnTo>
                    <a:pt x="145656" y="40183"/>
                  </a:lnTo>
                  <a:lnTo>
                    <a:pt x="126055" y="16918"/>
                  </a:lnTo>
                  <a:lnTo>
                    <a:pt x="98056" y="2461"/>
                  </a:lnTo>
                  <a:lnTo>
                    <a:pt x="66640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815838" y="1543278"/>
              <a:ext cx="97790" cy="132080"/>
            </a:xfrm>
            <a:custGeom>
              <a:avLst/>
              <a:gdLst/>
              <a:ahLst/>
              <a:cxnLst/>
              <a:rect l="l" t="t" r="r" b="b"/>
              <a:pathLst>
                <a:path w="97789" h="132080">
                  <a:moveTo>
                    <a:pt x="36868" y="110197"/>
                  </a:moveTo>
                  <a:lnTo>
                    <a:pt x="34277" y="103251"/>
                  </a:lnTo>
                  <a:lnTo>
                    <a:pt x="29400" y="98018"/>
                  </a:lnTo>
                  <a:lnTo>
                    <a:pt x="22910" y="94996"/>
                  </a:lnTo>
                  <a:lnTo>
                    <a:pt x="15506" y="94678"/>
                  </a:lnTo>
                  <a:lnTo>
                    <a:pt x="8559" y="97269"/>
                  </a:lnTo>
                  <a:lnTo>
                    <a:pt x="3327" y="102146"/>
                  </a:lnTo>
                  <a:lnTo>
                    <a:pt x="304" y="108635"/>
                  </a:lnTo>
                  <a:lnTo>
                    <a:pt x="0" y="116039"/>
                  </a:lnTo>
                  <a:lnTo>
                    <a:pt x="2578" y="122999"/>
                  </a:lnTo>
                  <a:lnTo>
                    <a:pt x="7454" y="128231"/>
                  </a:lnTo>
                  <a:lnTo>
                    <a:pt x="13944" y="131254"/>
                  </a:lnTo>
                  <a:lnTo>
                    <a:pt x="21348" y="131559"/>
                  </a:lnTo>
                  <a:lnTo>
                    <a:pt x="28295" y="128981"/>
                  </a:lnTo>
                  <a:lnTo>
                    <a:pt x="33528" y="124104"/>
                  </a:lnTo>
                  <a:lnTo>
                    <a:pt x="36550" y="117614"/>
                  </a:lnTo>
                  <a:lnTo>
                    <a:pt x="36868" y="110197"/>
                  </a:lnTo>
                  <a:close/>
                </a:path>
                <a:path w="97789" h="132080">
                  <a:moveTo>
                    <a:pt x="74841" y="59778"/>
                  </a:moveTo>
                  <a:lnTo>
                    <a:pt x="11709" y="49618"/>
                  </a:lnTo>
                  <a:lnTo>
                    <a:pt x="38201" y="86271"/>
                  </a:lnTo>
                  <a:lnTo>
                    <a:pt x="74841" y="59778"/>
                  </a:lnTo>
                  <a:close/>
                </a:path>
                <a:path w="97789" h="132080">
                  <a:moveTo>
                    <a:pt x="97193" y="56502"/>
                  </a:moveTo>
                  <a:lnTo>
                    <a:pt x="59245" y="0"/>
                  </a:lnTo>
                  <a:lnTo>
                    <a:pt x="49974" y="47218"/>
                  </a:lnTo>
                  <a:lnTo>
                    <a:pt x="97193" y="56502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09856" y="1711413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4" h="51435">
                  <a:moveTo>
                    <a:pt x="16116" y="29921"/>
                  </a:moveTo>
                  <a:lnTo>
                    <a:pt x="15468" y="25831"/>
                  </a:lnTo>
                  <a:lnTo>
                    <a:pt x="14820" y="21742"/>
                  </a:lnTo>
                  <a:lnTo>
                    <a:pt x="10972" y="18948"/>
                  </a:lnTo>
                  <a:lnTo>
                    <a:pt x="2794" y="20243"/>
                  </a:lnTo>
                  <a:lnTo>
                    <a:pt x="0" y="24091"/>
                  </a:lnTo>
                  <a:lnTo>
                    <a:pt x="1308" y="32270"/>
                  </a:lnTo>
                  <a:lnTo>
                    <a:pt x="5143" y="35064"/>
                  </a:lnTo>
                  <a:lnTo>
                    <a:pt x="13322" y="33769"/>
                  </a:lnTo>
                  <a:lnTo>
                    <a:pt x="16116" y="29921"/>
                  </a:lnTo>
                  <a:close/>
                </a:path>
                <a:path w="62864" h="51435">
                  <a:moveTo>
                    <a:pt x="62268" y="22885"/>
                  </a:moveTo>
                  <a:lnTo>
                    <a:pt x="59563" y="13182"/>
                  </a:lnTo>
                  <a:lnTo>
                    <a:pt x="53428" y="5194"/>
                  </a:lnTo>
                  <a:lnTo>
                    <a:pt x="44386" y="0"/>
                  </a:lnTo>
                  <a:lnTo>
                    <a:pt x="27762" y="49847"/>
                  </a:lnTo>
                  <a:lnTo>
                    <a:pt x="38112" y="51130"/>
                  </a:lnTo>
                  <a:lnTo>
                    <a:pt x="47815" y="48437"/>
                  </a:lnTo>
                  <a:lnTo>
                    <a:pt x="55791" y="42291"/>
                  </a:lnTo>
                  <a:lnTo>
                    <a:pt x="60998" y="33235"/>
                  </a:lnTo>
                  <a:lnTo>
                    <a:pt x="62268" y="22885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754916" y="1721192"/>
              <a:ext cx="93980" cy="80645"/>
            </a:xfrm>
            <a:custGeom>
              <a:avLst/>
              <a:gdLst/>
              <a:ahLst/>
              <a:cxnLst/>
              <a:rect l="l" t="t" r="r" b="b"/>
              <a:pathLst>
                <a:path w="93979" h="80644">
                  <a:moveTo>
                    <a:pt x="35064" y="49047"/>
                  </a:moveTo>
                  <a:lnTo>
                    <a:pt x="17132" y="0"/>
                  </a:lnTo>
                  <a:lnTo>
                    <a:pt x="8293" y="5422"/>
                  </a:lnTo>
                  <a:lnTo>
                    <a:pt x="2413" y="13525"/>
                  </a:lnTo>
                  <a:lnTo>
                    <a:pt x="0" y="23253"/>
                  </a:lnTo>
                  <a:lnTo>
                    <a:pt x="1574" y="33489"/>
                  </a:lnTo>
                  <a:lnTo>
                    <a:pt x="6985" y="42329"/>
                  </a:lnTo>
                  <a:lnTo>
                    <a:pt x="15087" y="48209"/>
                  </a:lnTo>
                  <a:lnTo>
                    <a:pt x="24803" y="50622"/>
                  </a:lnTo>
                  <a:lnTo>
                    <a:pt x="35064" y="49047"/>
                  </a:lnTo>
                  <a:close/>
                </a:path>
                <a:path w="93979" h="80644">
                  <a:moveTo>
                    <a:pt x="93624" y="58140"/>
                  </a:moveTo>
                  <a:lnTo>
                    <a:pt x="71374" y="40043"/>
                  </a:lnTo>
                  <a:lnTo>
                    <a:pt x="53276" y="62293"/>
                  </a:lnTo>
                  <a:lnTo>
                    <a:pt x="75526" y="80391"/>
                  </a:lnTo>
                  <a:lnTo>
                    <a:pt x="93624" y="5814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54903" y="1669325"/>
              <a:ext cx="121920" cy="53340"/>
            </a:xfrm>
            <a:custGeom>
              <a:avLst/>
              <a:gdLst/>
              <a:ahLst/>
              <a:cxnLst/>
              <a:rect l="l" t="t" r="r" b="b"/>
              <a:pathLst>
                <a:path w="121920" h="53339">
                  <a:moveTo>
                    <a:pt x="31711" y="47828"/>
                  </a:moveTo>
                  <a:lnTo>
                    <a:pt x="13246" y="34582"/>
                  </a:lnTo>
                  <a:lnTo>
                    <a:pt x="0" y="53060"/>
                  </a:lnTo>
                  <a:lnTo>
                    <a:pt x="31711" y="47828"/>
                  </a:lnTo>
                  <a:close/>
                </a:path>
                <a:path w="121920" h="53339">
                  <a:moveTo>
                    <a:pt x="42786" y="26352"/>
                  </a:moveTo>
                  <a:lnTo>
                    <a:pt x="27089" y="13576"/>
                  </a:lnTo>
                  <a:lnTo>
                    <a:pt x="14312" y="29286"/>
                  </a:lnTo>
                  <a:lnTo>
                    <a:pt x="30022" y="42049"/>
                  </a:lnTo>
                  <a:lnTo>
                    <a:pt x="42786" y="26352"/>
                  </a:lnTo>
                  <a:close/>
                </a:path>
                <a:path w="121920" h="53339">
                  <a:moveTo>
                    <a:pt x="121323" y="29070"/>
                  </a:moveTo>
                  <a:lnTo>
                    <a:pt x="108889" y="0"/>
                  </a:lnTo>
                  <a:lnTo>
                    <a:pt x="79819" y="12433"/>
                  </a:lnTo>
                  <a:lnTo>
                    <a:pt x="92252" y="41503"/>
                  </a:lnTo>
                  <a:lnTo>
                    <a:pt x="121323" y="2907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09957" y="1719351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8496" y="0"/>
                  </a:moveTo>
                  <a:lnTo>
                    <a:pt x="0" y="11861"/>
                  </a:lnTo>
                  <a:lnTo>
                    <a:pt x="20370" y="8496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24728" y="171201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5334" y="0"/>
                  </a:moveTo>
                  <a:lnTo>
                    <a:pt x="0" y="7429"/>
                  </a:lnTo>
                  <a:lnTo>
                    <a:pt x="7442" y="12763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763107" y="1623529"/>
              <a:ext cx="63500" cy="36830"/>
            </a:xfrm>
            <a:custGeom>
              <a:avLst/>
              <a:gdLst/>
              <a:ahLst/>
              <a:cxnLst/>
              <a:rect l="l" t="t" r="r" b="b"/>
              <a:pathLst>
                <a:path w="63500" h="36830">
                  <a:moveTo>
                    <a:pt x="0" y="0"/>
                  </a:moveTo>
                  <a:lnTo>
                    <a:pt x="26492" y="36652"/>
                  </a:lnTo>
                  <a:lnTo>
                    <a:pt x="63131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770600" y="1767268"/>
              <a:ext cx="46990" cy="29209"/>
            </a:xfrm>
            <a:custGeom>
              <a:avLst/>
              <a:gdLst/>
              <a:ahLst/>
              <a:cxnLst/>
              <a:rect l="l" t="t" r="r" b="b"/>
              <a:pathLst>
                <a:path w="46989" h="29210">
                  <a:moveTo>
                    <a:pt x="46659" y="0"/>
                  </a:moveTo>
                  <a:lnTo>
                    <a:pt x="0" y="11709"/>
                  </a:lnTo>
                  <a:lnTo>
                    <a:pt x="29184" y="29184"/>
                  </a:lnTo>
                  <a:lnTo>
                    <a:pt x="46659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52847" y="1479041"/>
              <a:ext cx="375920" cy="382905"/>
            </a:xfrm>
            <a:custGeom>
              <a:avLst/>
              <a:gdLst/>
              <a:ahLst/>
              <a:cxnLst/>
              <a:rect l="l" t="t" r="r" b="b"/>
              <a:pathLst>
                <a:path w="375920" h="382905">
                  <a:moveTo>
                    <a:pt x="103378" y="346976"/>
                  </a:moveTo>
                  <a:lnTo>
                    <a:pt x="0" y="278853"/>
                  </a:lnTo>
                  <a:lnTo>
                    <a:pt x="0" y="374167"/>
                  </a:lnTo>
                  <a:lnTo>
                    <a:pt x="20320" y="382371"/>
                  </a:lnTo>
                  <a:lnTo>
                    <a:pt x="51625" y="382041"/>
                  </a:lnTo>
                  <a:lnTo>
                    <a:pt x="80518" y="369989"/>
                  </a:lnTo>
                  <a:lnTo>
                    <a:pt x="103378" y="346976"/>
                  </a:lnTo>
                  <a:close/>
                </a:path>
                <a:path w="375920" h="382905">
                  <a:moveTo>
                    <a:pt x="307276" y="14033"/>
                  </a:moveTo>
                  <a:lnTo>
                    <a:pt x="296760" y="4559"/>
                  </a:lnTo>
                  <a:lnTo>
                    <a:pt x="283883" y="0"/>
                  </a:lnTo>
                  <a:lnTo>
                    <a:pt x="270230" y="609"/>
                  </a:lnTo>
                  <a:lnTo>
                    <a:pt x="257416" y="6604"/>
                  </a:lnTo>
                  <a:lnTo>
                    <a:pt x="247929" y="17119"/>
                  </a:lnTo>
                  <a:lnTo>
                    <a:pt x="243370" y="29997"/>
                  </a:lnTo>
                  <a:lnTo>
                    <a:pt x="243967" y="43649"/>
                  </a:lnTo>
                  <a:lnTo>
                    <a:pt x="249986" y="56464"/>
                  </a:lnTo>
                  <a:lnTo>
                    <a:pt x="307276" y="14033"/>
                  </a:lnTo>
                  <a:close/>
                </a:path>
                <a:path w="375920" h="382905">
                  <a:moveTo>
                    <a:pt x="375678" y="227317"/>
                  </a:moveTo>
                  <a:lnTo>
                    <a:pt x="375069" y="219760"/>
                  </a:lnTo>
                  <a:lnTo>
                    <a:pt x="371487" y="212775"/>
                  </a:lnTo>
                  <a:lnTo>
                    <a:pt x="365467" y="207733"/>
                  </a:lnTo>
                  <a:lnTo>
                    <a:pt x="358241" y="205460"/>
                  </a:lnTo>
                  <a:lnTo>
                    <a:pt x="350685" y="206070"/>
                  </a:lnTo>
                  <a:lnTo>
                    <a:pt x="343712" y="209651"/>
                  </a:lnTo>
                  <a:lnTo>
                    <a:pt x="368363" y="240550"/>
                  </a:lnTo>
                  <a:lnTo>
                    <a:pt x="373405" y="234543"/>
                  </a:lnTo>
                  <a:lnTo>
                    <a:pt x="375678" y="227317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452834" y="1542656"/>
              <a:ext cx="149225" cy="871219"/>
            </a:xfrm>
            <a:custGeom>
              <a:avLst/>
              <a:gdLst/>
              <a:ahLst/>
              <a:cxnLst/>
              <a:rect l="l" t="t" r="r" b="b"/>
              <a:pathLst>
                <a:path w="149225" h="871219">
                  <a:moveTo>
                    <a:pt x="42748" y="758888"/>
                  </a:moveTo>
                  <a:lnTo>
                    <a:pt x="825" y="703275"/>
                  </a:lnTo>
                  <a:lnTo>
                    <a:pt x="0" y="703910"/>
                  </a:lnTo>
                  <a:lnTo>
                    <a:pt x="0" y="752894"/>
                  </a:lnTo>
                  <a:lnTo>
                    <a:pt x="42748" y="758888"/>
                  </a:lnTo>
                  <a:close/>
                </a:path>
                <a:path w="149225" h="871219">
                  <a:moveTo>
                    <a:pt x="45351" y="870978"/>
                  </a:moveTo>
                  <a:lnTo>
                    <a:pt x="34086" y="799871"/>
                  </a:lnTo>
                  <a:lnTo>
                    <a:pt x="20688" y="804862"/>
                  </a:lnTo>
                  <a:lnTo>
                    <a:pt x="10591" y="814273"/>
                  </a:lnTo>
                  <a:lnTo>
                    <a:pt x="4762" y="826782"/>
                  </a:lnTo>
                  <a:lnTo>
                    <a:pt x="4165" y="841057"/>
                  </a:lnTo>
                  <a:lnTo>
                    <a:pt x="9144" y="854456"/>
                  </a:lnTo>
                  <a:lnTo>
                    <a:pt x="18554" y="864552"/>
                  </a:lnTo>
                  <a:lnTo>
                    <a:pt x="31064" y="870381"/>
                  </a:lnTo>
                  <a:lnTo>
                    <a:pt x="45351" y="870978"/>
                  </a:lnTo>
                  <a:close/>
                </a:path>
                <a:path w="149225" h="871219">
                  <a:moveTo>
                    <a:pt x="148920" y="56769"/>
                  </a:moveTo>
                  <a:lnTo>
                    <a:pt x="120078" y="23025"/>
                  </a:lnTo>
                  <a:lnTo>
                    <a:pt x="81889" y="3644"/>
                  </a:lnTo>
                  <a:lnTo>
                    <a:pt x="39204" y="0"/>
                  </a:lnTo>
                  <a:lnTo>
                    <a:pt x="12" y="12496"/>
                  </a:lnTo>
                  <a:lnTo>
                    <a:pt x="12" y="139661"/>
                  </a:lnTo>
                  <a:lnTo>
                    <a:pt x="148920" y="56769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451424" y="2301570"/>
              <a:ext cx="45085" cy="50165"/>
            </a:xfrm>
            <a:custGeom>
              <a:avLst/>
              <a:gdLst/>
              <a:ahLst/>
              <a:cxnLst/>
              <a:rect l="l" t="t" r="r" b="b"/>
              <a:pathLst>
                <a:path w="45085" h="50164">
                  <a:moveTo>
                    <a:pt x="0" y="0"/>
                  </a:moveTo>
                  <a:lnTo>
                    <a:pt x="40043" y="49796"/>
                  </a:lnTo>
                  <a:lnTo>
                    <a:pt x="44919" y="4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812217" y="1209967"/>
            <a:ext cx="294195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15"/>
              <a:t>Скрытая</a:t>
            </a:r>
            <a:r>
              <a:rPr dirty="0" spc="140"/>
              <a:t> </a:t>
            </a:r>
            <a:r>
              <a:rPr dirty="0" spc="145"/>
              <a:t>петлевая </a:t>
            </a:r>
            <a:r>
              <a:rPr dirty="0" spc="130"/>
              <a:t>группа.</a:t>
            </a:r>
            <a:r>
              <a:rPr dirty="0" spc="140"/>
              <a:t> </a:t>
            </a:r>
            <a:r>
              <a:rPr dirty="0" spc="215">
                <a:solidFill>
                  <a:srgbClr val="00A9EA"/>
                </a:solidFill>
              </a:rPr>
              <a:t>Эстетичность </a:t>
            </a:r>
            <a:r>
              <a:rPr dirty="0" spc="105">
                <a:solidFill>
                  <a:srgbClr val="00A9EA"/>
                </a:solidFill>
              </a:rPr>
              <a:t>и</a:t>
            </a:r>
            <a:r>
              <a:rPr dirty="0" spc="110">
                <a:solidFill>
                  <a:srgbClr val="00A9EA"/>
                </a:solidFill>
              </a:rPr>
              <a:t> </a:t>
            </a:r>
            <a:r>
              <a:rPr dirty="0" spc="155">
                <a:solidFill>
                  <a:srgbClr val="00A9EA"/>
                </a:solidFill>
              </a:rPr>
              <a:t>герметичность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812217" y="2247595"/>
            <a:ext cx="2099945" cy="191516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</a:tabLst>
            </a:pP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поворотная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</a:tabLst>
            </a:pP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поворотно-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откидная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</a:tabLst>
            </a:pP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откидно-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поворотная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</a:tabLst>
            </a:pP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фрамужная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</a:tabLst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штульповая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</a:tabLst>
            </a:pP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вес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створки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кг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-1" y="0"/>
            <a:ext cx="9144000" cy="4105910"/>
            <a:chOff x="-1" y="0"/>
            <a:chExt cx="9144000" cy="4105910"/>
          </a:xfrm>
        </p:grpSpPr>
        <p:pic>
          <p:nvPicPr>
            <p:cNvPr id="43" name="object 4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24" y="2458720"/>
              <a:ext cx="72440" cy="7244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24" y="2773552"/>
              <a:ext cx="72440" cy="7244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24" y="3088373"/>
              <a:ext cx="72440" cy="7244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24" y="3403206"/>
              <a:ext cx="72440" cy="7244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24" y="3718039"/>
              <a:ext cx="72440" cy="7244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24" y="4032863"/>
              <a:ext cx="72440" cy="7244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-1" y="1275308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58622"/>
            <a:ext cx="9144000" cy="4585335"/>
            <a:chOff x="0" y="558622"/>
            <a:chExt cx="9144000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9144000" cy="4585335"/>
            </a:xfrm>
            <a:custGeom>
              <a:avLst/>
              <a:gdLst/>
              <a:ahLst/>
              <a:cxnLst/>
              <a:rect l="l" t="t" r="r" b="b"/>
              <a:pathLst>
                <a:path w="9144000" h="4585335">
                  <a:moveTo>
                    <a:pt x="0" y="4584877"/>
                  </a:moveTo>
                  <a:lnTo>
                    <a:pt x="9144000" y="45848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58622"/>
              <a:ext cx="4572000" cy="4585335"/>
            </a:xfrm>
            <a:custGeom>
              <a:avLst/>
              <a:gdLst/>
              <a:ahLst/>
              <a:cxnLst/>
              <a:rect l="l" t="t" r="r" b="b"/>
              <a:pathLst>
                <a:path w="4572000" h="4585335">
                  <a:moveTo>
                    <a:pt x="0" y="4584877"/>
                  </a:moveTo>
                  <a:lnTo>
                    <a:pt x="4572000" y="458487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7C4BA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99553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2217" y="700379"/>
            <a:ext cx="14681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0">
                <a:solidFill>
                  <a:srgbClr val="00A8E7"/>
                </a:solidFill>
              </a:rPr>
              <a:t>Цена?</a:t>
            </a:r>
            <a:endParaRPr sz="3600"/>
          </a:p>
        </p:txBody>
      </p:sp>
      <p:sp>
        <p:nvSpPr>
          <p:cNvPr id="7" name="object 7" descr=""/>
          <p:cNvSpPr txBox="1"/>
          <p:nvPr/>
        </p:nvSpPr>
        <p:spPr>
          <a:xfrm>
            <a:off x="812204" y="1450047"/>
            <a:ext cx="29654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55" b="1">
                <a:solidFill>
                  <a:srgbClr val="FFFFFF"/>
                </a:solidFill>
                <a:latin typeface="Calibri"/>
                <a:cs typeface="Calibri"/>
              </a:rPr>
              <a:t>Отечественный</a:t>
            </a:r>
            <a:r>
              <a:rPr dirty="0" sz="18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комплект </a:t>
            </a:r>
            <a:r>
              <a:rPr dirty="0" sz="1800" spc="210" b="1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20" b="1">
                <a:solidFill>
                  <a:srgbClr val="FFFFFF"/>
                </a:solidFill>
                <a:latin typeface="Calibri"/>
                <a:cs typeface="Calibri"/>
              </a:rPr>
              <a:t>скрытыми</a:t>
            </a:r>
            <a:r>
              <a:rPr dirty="0" sz="18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петлями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ФУТУРУСС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296905" y="1424343"/>
            <a:ext cx="535305" cy="535305"/>
            <a:chOff x="4296905" y="1424343"/>
            <a:chExt cx="535305" cy="535305"/>
          </a:xfrm>
        </p:grpSpPr>
        <p:sp>
          <p:nvSpPr>
            <p:cNvPr id="9" name="object 9" descr=""/>
            <p:cNvSpPr/>
            <p:nvPr/>
          </p:nvSpPr>
          <p:spPr>
            <a:xfrm>
              <a:off x="4306430" y="1433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257886" y="0"/>
                  </a:moveTo>
                  <a:lnTo>
                    <a:pt x="211533" y="4154"/>
                  </a:lnTo>
                  <a:lnTo>
                    <a:pt x="167904" y="16133"/>
                  </a:lnTo>
                  <a:lnTo>
                    <a:pt x="127730" y="35208"/>
                  </a:lnTo>
                  <a:lnTo>
                    <a:pt x="91737" y="60650"/>
                  </a:lnTo>
                  <a:lnTo>
                    <a:pt x="60654" y="91731"/>
                  </a:lnTo>
                  <a:lnTo>
                    <a:pt x="35210" y="127724"/>
                  </a:lnTo>
                  <a:lnTo>
                    <a:pt x="16135" y="167899"/>
                  </a:lnTo>
                  <a:lnTo>
                    <a:pt x="4155" y="211529"/>
                  </a:lnTo>
                  <a:lnTo>
                    <a:pt x="0" y="257886"/>
                  </a:lnTo>
                  <a:lnTo>
                    <a:pt x="4155" y="304242"/>
                  </a:lnTo>
                  <a:lnTo>
                    <a:pt x="16135" y="347872"/>
                  </a:lnTo>
                  <a:lnTo>
                    <a:pt x="35210" y="388048"/>
                  </a:lnTo>
                  <a:lnTo>
                    <a:pt x="60654" y="424040"/>
                  </a:lnTo>
                  <a:lnTo>
                    <a:pt x="91737" y="455122"/>
                  </a:lnTo>
                  <a:lnTo>
                    <a:pt x="127730" y="480564"/>
                  </a:lnTo>
                  <a:lnTo>
                    <a:pt x="167904" y="499638"/>
                  </a:lnTo>
                  <a:lnTo>
                    <a:pt x="211533" y="511617"/>
                  </a:lnTo>
                  <a:lnTo>
                    <a:pt x="257886" y="515772"/>
                  </a:lnTo>
                  <a:lnTo>
                    <a:pt x="304242" y="511617"/>
                  </a:lnTo>
                  <a:lnTo>
                    <a:pt x="347872" y="499638"/>
                  </a:lnTo>
                  <a:lnTo>
                    <a:pt x="388048" y="480564"/>
                  </a:lnTo>
                  <a:lnTo>
                    <a:pt x="424040" y="455122"/>
                  </a:lnTo>
                  <a:lnTo>
                    <a:pt x="455122" y="424040"/>
                  </a:lnTo>
                  <a:lnTo>
                    <a:pt x="480564" y="388048"/>
                  </a:lnTo>
                  <a:lnTo>
                    <a:pt x="499638" y="347872"/>
                  </a:lnTo>
                  <a:lnTo>
                    <a:pt x="511617" y="304242"/>
                  </a:lnTo>
                  <a:lnTo>
                    <a:pt x="515772" y="257886"/>
                  </a:lnTo>
                  <a:lnTo>
                    <a:pt x="511617" y="211529"/>
                  </a:lnTo>
                  <a:lnTo>
                    <a:pt x="499638" y="167899"/>
                  </a:lnTo>
                  <a:lnTo>
                    <a:pt x="480564" y="127724"/>
                  </a:lnTo>
                  <a:lnTo>
                    <a:pt x="455122" y="91731"/>
                  </a:lnTo>
                  <a:lnTo>
                    <a:pt x="424040" y="60650"/>
                  </a:lnTo>
                  <a:lnTo>
                    <a:pt x="388048" y="35208"/>
                  </a:lnTo>
                  <a:lnTo>
                    <a:pt x="347872" y="16133"/>
                  </a:lnTo>
                  <a:lnTo>
                    <a:pt x="304242" y="4154"/>
                  </a:lnTo>
                  <a:lnTo>
                    <a:pt x="257886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06430" y="1433868"/>
              <a:ext cx="516255" cy="516255"/>
            </a:xfrm>
            <a:custGeom>
              <a:avLst/>
              <a:gdLst/>
              <a:ahLst/>
              <a:cxnLst/>
              <a:rect l="l" t="t" r="r" b="b"/>
              <a:pathLst>
                <a:path w="516254" h="516255">
                  <a:moveTo>
                    <a:pt x="515772" y="257886"/>
                  </a:moveTo>
                  <a:lnTo>
                    <a:pt x="511617" y="304242"/>
                  </a:lnTo>
                  <a:lnTo>
                    <a:pt x="499638" y="347872"/>
                  </a:lnTo>
                  <a:lnTo>
                    <a:pt x="480564" y="388048"/>
                  </a:lnTo>
                  <a:lnTo>
                    <a:pt x="455122" y="424040"/>
                  </a:lnTo>
                  <a:lnTo>
                    <a:pt x="424040" y="455122"/>
                  </a:lnTo>
                  <a:lnTo>
                    <a:pt x="388048" y="480564"/>
                  </a:lnTo>
                  <a:lnTo>
                    <a:pt x="347872" y="499638"/>
                  </a:lnTo>
                  <a:lnTo>
                    <a:pt x="304242" y="511617"/>
                  </a:lnTo>
                  <a:lnTo>
                    <a:pt x="257886" y="515772"/>
                  </a:lnTo>
                  <a:lnTo>
                    <a:pt x="211533" y="511617"/>
                  </a:lnTo>
                  <a:lnTo>
                    <a:pt x="167904" y="499638"/>
                  </a:lnTo>
                  <a:lnTo>
                    <a:pt x="127730" y="480564"/>
                  </a:lnTo>
                  <a:lnTo>
                    <a:pt x="91737" y="455122"/>
                  </a:lnTo>
                  <a:lnTo>
                    <a:pt x="60654" y="424040"/>
                  </a:lnTo>
                  <a:lnTo>
                    <a:pt x="35210" y="388048"/>
                  </a:lnTo>
                  <a:lnTo>
                    <a:pt x="16135" y="347872"/>
                  </a:lnTo>
                  <a:lnTo>
                    <a:pt x="4155" y="304242"/>
                  </a:lnTo>
                  <a:lnTo>
                    <a:pt x="0" y="257886"/>
                  </a:lnTo>
                  <a:lnTo>
                    <a:pt x="4155" y="211529"/>
                  </a:lnTo>
                  <a:lnTo>
                    <a:pt x="16135" y="167899"/>
                  </a:lnTo>
                  <a:lnTo>
                    <a:pt x="35210" y="127724"/>
                  </a:lnTo>
                  <a:lnTo>
                    <a:pt x="60654" y="91731"/>
                  </a:lnTo>
                  <a:lnTo>
                    <a:pt x="91737" y="60650"/>
                  </a:lnTo>
                  <a:lnTo>
                    <a:pt x="127730" y="35208"/>
                  </a:lnTo>
                  <a:lnTo>
                    <a:pt x="167904" y="16133"/>
                  </a:lnTo>
                  <a:lnTo>
                    <a:pt x="211533" y="4154"/>
                  </a:lnTo>
                  <a:lnTo>
                    <a:pt x="257886" y="0"/>
                  </a:lnTo>
                  <a:lnTo>
                    <a:pt x="304242" y="4154"/>
                  </a:lnTo>
                  <a:lnTo>
                    <a:pt x="347872" y="16133"/>
                  </a:lnTo>
                  <a:lnTo>
                    <a:pt x="388048" y="35208"/>
                  </a:lnTo>
                  <a:lnTo>
                    <a:pt x="424040" y="60650"/>
                  </a:lnTo>
                  <a:lnTo>
                    <a:pt x="455122" y="91731"/>
                  </a:lnTo>
                  <a:lnTo>
                    <a:pt x="480564" y="127724"/>
                  </a:lnTo>
                  <a:lnTo>
                    <a:pt x="499638" y="167899"/>
                  </a:lnTo>
                  <a:lnTo>
                    <a:pt x="511617" y="211529"/>
                  </a:lnTo>
                  <a:lnTo>
                    <a:pt x="515772" y="257886"/>
                  </a:lnTo>
                  <a:close/>
                </a:path>
              </a:pathLst>
            </a:custGeom>
            <a:ln w="18745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451464" y="1394434"/>
            <a:ext cx="226060" cy="496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00" spc="-50">
                <a:solidFill>
                  <a:srgbClr val="FFFFFF"/>
                </a:solidFill>
                <a:latin typeface="Calibri"/>
                <a:cs typeface="Calibri"/>
              </a:rPr>
              <a:t>≈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97767" y="1450047"/>
            <a:ext cx="26695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45" b="1">
                <a:solidFill>
                  <a:srgbClr val="FFFFFF"/>
                </a:solidFill>
                <a:latin typeface="Calibri"/>
                <a:cs typeface="Calibri"/>
              </a:rPr>
              <a:t>Европейский</a:t>
            </a:r>
            <a:r>
              <a:rPr dirty="0" sz="18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комплект </a:t>
            </a:r>
            <a:r>
              <a:rPr dirty="0" sz="1800" spc="3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накладными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петлями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4" name="object 14" descr=""/>
            <p:cNvSpPr/>
            <p:nvPr/>
          </p:nvSpPr>
          <p:spPr>
            <a:xfrm>
              <a:off x="2253348" y="2528569"/>
              <a:ext cx="4598670" cy="2614930"/>
            </a:xfrm>
            <a:custGeom>
              <a:avLst/>
              <a:gdLst/>
              <a:ahLst/>
              <a:cxnLst/>
              <a:rect l="l" t="t" r="r" b="b"/>
              <a:pathLst>
                <a:path w="4598670" h="2614929">
                  <a:moveTo>
                    <a:pt x="2276144" y="0"/>
                  </a:moveTo>
                  <a:lnTo>
                    <a:pt x="0" y="0"/>
                  </a:lnTo>
                  <a:lnTo>
                    <a:pt x="0" y="242570"/>
                  </a:lnTo>
                  <a:lnTo>
                    <a:pt x="0" y="2614930"/>
                  </a:lnTo>
                  <a:lnTo>
                    <a:pt x="242481" y="2614930"/>
                  </a:lnTo>
                  <a:lnTo>
                    <a:pt x="242481" y="242570"/>
                  </a:lnTo>
                  <a:lnTo>
                    <a:pt x="2033663" y="242570"/>
                  </a:lnTo>
                  <a:lnTo>
                    <a:pt x="2033663" y="2614930"/>
                  </a:lnTo>
                  <a:lnTo>
                    <a:pt x="2276144" y="2614930"/>
                  </a:lnTo>
                  <a:lnTo>
                    <a:pt x="2276144" y="242570"/>
                  </a:lnTo>
                  <a:lnTo>
                    <a:pt x="2276144" y="0"/>
                  </a:lnTo>
                  <a:close/>
                </a:path>
                <a:path w="4598670" h="2614929">
                  <a:moveTo>
                    <a:pt x="4598301" y="0"/>
                  </a:moveTo>
                  <a:lnTo>
                    <a:pt x="2322157" y="0"/>
                  </a:lnTo>
                  <a:lnTo>
                    <a:pt x="2322157" y="242570"/>
                  </a:lnTo>
                  <a:lnTo>
                    <a:pt x="2322157" y="2614930"/>
                  </a:lnTo>
                  <a:lnTo>
                    <a:pt x="2564638" y="2614930"/>
                  </a:lnTo>
                  <a:lnTo>
                    <a:pt x="2564638" y="242570"/>
                  </a:lnTo>
                  <a:lnTo>
                    <a:pt x="4355820" y="242570"/>
                  </a:lnTo>
                  <a:lnTo>
                    <a:pt x="4355820" y="2614930"/>
                  </a:lnTo>
                  <a:lnTo>
                    <a:pt x="4598301" y="2614930"/>
                  </a:lnTo>
                  <a:lnTo>
                    <a:pt x="4598301" y="242570"/>
                  </a:lnTo>
                  <a:lnTo>
                    <a:pt x="4598301" y="0"/>
                  </a:lnTo>
                  <a:close/>
                </a:path>
              </a:pathLst>
            </a:custGeom>
            <a:solidFill>
              <a:srgbClr val="C2A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03487" y="2846044"/>
              <a:ext cx="4098290" cy="2298065"/>
            </a:xfrm>
            <a:custGeom>
              <a:avLst/>
              <a:gdLst/>
              <a:ahLst/>
              <a:cxnLst/>
              <a:rect l="l" t="t" r="r" b="b"/>
              <a:pathLst>
                <a:path w="4098290" h="2298065">
                  <a:moveTo>
                    <a:pt x="1095527" y="2297455"/>
                  </a:moveTo>
                  <a:lnTo>
                    <a:pt x="12" y="1201940"/>
                  </a:lnTo>
                  <a:lnTo>
                    <a:pt x="12" y="1290789"/>
                  </a:lnTo>
                  <a:lnTo>
                    <a:pt x="1006690" y="2297455"/>
                  </a:lnTo>
                  <a:lnTo>
                    <a:pt x="1095527" y="2297455"/>
                  </a:lnTo>
                  <a:close/>
                </a:path>
                <a:path w="4098290" h="2298065">
                  <a:moveTo>
                    <a:pt x="1782787" y="1782775"/>
                  </a:moveTo>
                  <a:lnTo>
                    <a:pt x="0" y="0"/>
                  </a:lnTo>
                  <a:lnTo>
                    <a:pt x="0" y="1117536"/>
                  </a:lnTo>
                  <a:lnTo>
                    <a:pt x="1179931" y="2297455"/>
                  </a:lnTo>
                  <a:lnTo>
                    <a:pt x="1782787" y="2297455"/>
                  </a:lnTo>
                  <a:lnTo>
                    <a:pt x="1782787" y="1782775"/>
                  </a:lnTo>
                  <a:close/>
                </a:path>
                <a:path w="4098290" h="2298065">
                  <a:moveTo>
                    <a:pt x="3346881" y="2297455"/>
                  </a:moveTo>
                  <a:lnTo>
                    <a:pt x="2315083" y="1265669"/>
                  </a:lnTo>
                  <a:lnTo>
                    <a:pt x="2315083" y="1354518"/>
                  </a:lnTo>
                  <a:lnTo>
                    <a:pt x="3258032" y="2297455"/>
                  </a:lnTo>
                  <a:lnTo>
                    <a:pt x="3346881" y="2297455"/>
                  </a:lnTo>
                  <a:close/>
                </a:path>
                <a:path w="4098290" h="2298065">
                  <a:moveTo>
                    <a:pt x="4097883" y="1846491"/>
                  </a:moveTo>
                  <a:lnTo>
                    <a:pt x="2315095" y="63715"/>
                  </a:lnTo>
                  <a:lnTo>
                    <a:pt x="2315095" y="1181252"/>
                  </a:lnTo>
                  <a:lnTo>
                    <a:pt x="3431298" y="2297455"/>
                  </a:lnTo>
                  <a:lnTo>
                    <a:pt x="4097883" y="2297455"/>
                  </a:lnTo>
                  <a:lnTo>
                    <a:pt x="4097883" y="1846491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33423" y="3289579"/>
              <a:ext cx="523240" cy="1043305"/>
            </a:xfrm>
            <a:custGeom>
              <a:avLst/>
              <a:gdLst/>
              <a:ahLst/>
              <a:cxnLst/>
              <a:rect l="l" t="t" r="r" b="b"/>
              <a:pathLst>
                <a:path w="523239" h="1043304">
                  <a:moveTo>
                    <a:pt x="520026" y="0"/>
                  </a:moveTo>
                  <a:lnTo>
                    <a:pt x="472576" y="2251"/>
                  </a:lnTo>
                  <a:lnTo>
                    <a:pt x="426331" y="8639"/>
                  </a:lnTo>
                  <a:lnTo>
                    <a:pt x="381473" y="18977"/>
                  </a:lnTo>
                  <a:lnTo>
                    <a:pt x="338187" y="33081"/>
                  </a:lnTo>
                  <a:lnTo>
                    <a:pt x="296656" y="50768"/>
                  </a:lnTo>
                  <a:lnTo>
                    <a:pt x="257064" y="71851"/>
                  </a:lnTo>
                  <a:lnTo>
                    <a:pt x="219595" y="96148"/>
                  </a:lnTo>
                  <a:lnTo>
                    <a:pt x="184431" y="123472"/>
                  </a:lnTo>
                  <a:lnTo>
                    <a:pt x="151757" y="153641"/>
                  </a:lnTo>
                  <a:lnTo>
                    <a:pt x="121755" y="186469"/>
                  </a:lnTo>
                  <a:lnTo>
                    <a:pt x="94610" y="221771"/>
                  </a:lnTo>
                  <a:lnTo>
                    <a:pt x="70506" y="259364"/>
                  </a:lnTo>
                  <a:lnTo>
                    <a:pt x="49625" y="299062"/>
                  </a:lnTo>
                  <a:lnTo>
                    <a:pt x="32151" y="340681"/>
                  </a:lnTo>
                  <a:lnTo>
                    <a:pt x="18268" y="384038"/>
                  </a:lnTo>
                  <a:lnTo>
                    <a:pt x="8159" y="428946"/>
                  </a:lnTo>
                  <a:lnTo>
                    <a:pt x="2009" y="475222"/>
                  </a:lnTo>
                  <a:lnTo>
                    <a:pt x="0" y="522681"/>
                  </a:lnTo>
                  <a:lnTo>
                    <a:pt x="2251" y="570129"/>
                  </a:lnTo>
                  <a:lnTo>
                    <a:pt x="8639" y="616373"/>
                  </a:lnTo>
                  <a:lnTo>
                    <a:pt x="18977" y="661230"/>
                  </a:lnTo>
                  <a:lnTo>
                    <a:pt x="33081" y="704515"/>
                  </a:lnTo>
                  <a:lnTo>
                    <a:pt x="50768" y="746045"/>
                  </a:lnTo>
                  <a:lnTo>
                    <a:pt x="71851" y="785637"/>
                  </a:lnTo>
                  <a:lnTo>
                    <a:pt x="96148" y="823107"/>
                  </a:lnTo>
                  <a:lnTo>
                    <a:pt x="123472" y="858271"/>
                  </a:lnTo>
                  <a:lnTo>
                    <a:pt x="153641" y="890946"/>
                  </a:lnTo>
                  <a:lnTo>
                    <a:pt x="186469" y="920948"/>
                  </a:lnTo>
                  <a:lnTo>
                    <a:pt x="221771" y="948093"/>
                  </a:lnTo>
                  <a:lnTo>
                    <a:pt x="259364" y="972199"/>
                  </a:lnTo>
                  <a:lnTo>
                    <a:pt x="299062" y="993080"/>
                  </a:lnTo>
                  <a:lnTo>
                    <a:pt x="340681" y="1010555"/>
                  </a:lnTo>
                  <a:lnTo>
                    <a:pt x="384038" y="1024438"/>
                  </a:lnTo>
                  <a:lnTo>
                    <a:pt x="428946" y="1034547"/>
                  </a:lnTo>
                  <a:lnTo>
                    <a:pt x="475222" y="1040698"/>
                  </a:lnTo>
                  <a:lnTo>
                    <a:pt x="522681" y="1042708"/>
                  </a:lnTo>
                  <a:lnTo>
                    <a:pt x="520026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32480" y="331704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4" h="74295">
                  <a:moveTo>
                    <a:pt x="31191" y="0"/>
                  </a:moveTo>
                  <a:lnTo>
                    <a:pt x="17225" y="5196"/>
                  </a:lnTo>
                  <a:lnTo>
                    <a:pt x="6704" y="15006"/>
                  </a:lnTo>
                  <a:lnTo>
                    <a:pt x="628" y="28048"/>
                  </a:lnTo>
                  <a:lnTo>
                    <a:pt x="0" y="42938"/>
                  </a:lnTo>
                  <a:lnTo>
                    <a:pt x="5196" y="56904"/>
                  </a:lnTo>
                  <a:lnTo>
                    <a:pt x="15006" y="67425"/>
                  </a:lnTo>
                  <a:lnTo>
                    <a:pt x="28048" y="73501"/>
                  </a:lnTo>
                  <a:lnTo>
                    <a:pt x="42938" y="74129"/>
                  </a:lnTo>
                  <a:lnTo>
                    <a:pt x="56904" y="68933"/>
                  </a:lnTo>
                  <a:lnTo>
                    <a:pt x="67425" y="59123"/>
                  </a:lnTo>
                  <a:lnTo>
                    <a:pt x="73501" y="46081"/>
                  </a:lnTo>
                  <a:lnTo>
                    <a:pt x="74129" y="31191"/>
                  </a:lnTo>
                  <a:lnTo>
                    <a:pt x="68933" y="17225"/>
                  </a:lnTo>
                  <a:lnTo>
                    <a:pt x="59123" y="6704"/>
                  </a:lnTo>
                  <a:lnTo>
                    <a:pt x="46081" y="628"/>
                  </a:lnTo>
                  <a:lnTo>
                    <a:pt x="31191" y="0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24849" y="2983953"/>
              <a:ext cx="487045" cy="250190"/>
            </a:xfrm>
            <a:custGeom>
              <a:avLst/>
              <a:gdLst/>
              <a:ahLst/>
              <a:cxnLst/>
              <a:rect l="l" t="t" r="r" b="b"/>
              <a:pathLst>
                <a:path w="487044" h="250189">
                  <a:moveTo>
                    <a:pt x="128384" y="66916"/>
                  </a:moveTo>
                  <a:lnTo>
                    <a:pt x="119380" y="42735"/>
                  </a:lnTo>
                  <a:lnTo>
                    <a:pt x="102387" y="24511"/>
                  </a:lnTo>
                  <a:lnTo>
                    <a:pt x="79806" y="13982"/>
                  </a:lnTo>
                  <a:lnTo>
                    <a:pt x="54025" y="12890"/>
                  </a:lnTo>
                  <a:lnTo>
                    <a:pt x="29832" y="21894"/>
                  </a:lnTo>
                  <a:lnTo>
                    <a:pt x="11595" y="38887"/>
                  </a:lnTo>
                  <a:lnTo>
                    <a:pt x="1079" y="61480"/>
                  </a:lnTo>
                  <a:lnTo>
                    <a:pt x="0" y="87261"/>
                  </a:lnTo>
                  <a:lnTo>
                    <a:pt x="8991" y="111455"/>
                  </a:lnTo>
                  <a:lnTo>
                    <a:pt x="25984" y="129679"/>
                  </a:lnTo>
                  <a:lnTo>
                    <a:pt x="48564" y="140208"/>
                  </a:lnTo>
                  <a:lnTo>
                    <a:pt x="74358" y="141287"/>
                  </a:lnTo>
                  <a:lnTo>
                    <a:pt x="98539" y="132283"/>
                  </a:lnTo>
                  <a:lnTo>
                    <a:pt x="116763" y="115290"/>
                  </a:lnTo>
                  <a:lnTo>
                    <a:pt x="127292" y="92710"/>
                  </a:lnTo>
                  <a:lnTo>
                    <a:pt x="128384" y="66916"/>
                  </a:lnTo>
                  <a:close/>
                </a:path>
                <a:path w="487044" h="250189">
                  <a:moveTo>
                    <a:pt x="160934" y="18554"/>
                  </a:moveTo>
                  <a:lnTo>
                    <a:pt x="157835" y="10248"/>
                  </a:lnTo>
                  <a:lnTo>
                    <a:pt x="152006" y="3987"/>
                  </a:lnTo>
                  <a:lnTo>
                    <a:pt x="144246" y="381"/>
                  </a:lnTo>
                  <a:lnTo>
                    <a:pt x="135394" y="0"/>
                  </a:lnTo>
                  <a:lnTo>
                    <a:pt x="127076" y="3098"/>
                  </a:lnTo>
                  <a:lnTo>
                    <a:pt x="120815" y="8928"/>
                  </a:lnTo>
                  <a:lnTo>
                    <a:pt x="117208" y="16687"/>
                  </a:lnTo>
                  <a:lnTo>
                    <a:pt x="116840" y="25539"/>
                  </a:lnTo>
                  <a:lnTo>
                    <a:pt x="119926" y="33858"/>
                  </a:lnTo>
                  <a:lnTo>
                    <a:pt x="125755" y="40119"/>
                  </a:lnTo>
                  <a:lnTo>
                    <a:pt x="133515" y="43726"/>
                  </a:lnTo>
                  <a:lnTo>
                    <a:pt x="142379" y="44094"/>
                  </a:lnTo>
                  <a:lnTo>
                    <a:pt x="150685" y="41008"/>
                  </a:lnTo>
                  <a:lnTo>
                    <a:pt x="156946" y="35179"/>
                  </a:lnTo>
                  <a:lnTo>
                    <a:pt x="160553" y="27419"/>
                  </a:lnTo>
                  <a:lnTo>
                    <a:pt x="160934" y="18554"/>
                  </a:lnTo>
                  <a:close/>
                </a:path>
                <a:path w="487044" h="250189">
                  <a:moveTo>
                    <a:pt x="486638" y="198577"/>
                  </a:moveTo>
                  <a:lnTo>
                    <a:pt x="480453" y="181965"/>
                  </a:lnTo>
                  <a:lnTo>
                    <a:pt x="468782" y="169456"/>
                  </a:lnTo>
                  <a:lnTo>
                    <a:pt x="453263" y="162217"/>
                  </a:lnTo>
                  <a:lnTo>
                    <a:pt x="435559" y="161467"/>
                  </a:lnTo>
                  <a:lnTo>
                    <a:pt x="418934" y="167665"/>
                  </a:lnTo>
                  <a:lnTo>
                    <a:pt x="406425" y="179336"/>
                  </a:lnTo>
                  <a:lnTo>
                    <a:pt x="399186" y="194843"/>
                  </a:lnTo>
                  <a:lnTo>
                    <a:pt x="398449" y="212547"/>
                  </a:lnTo>
                  <a:lnTo>
                    <a:pt x="404634" y="229171"/>
                  </a:lnTo>
                  <a:lnTo>
                    <a:pt x="416306" y="241693"/>
                  </a:lnTo>
                  <a:lnTo>
                    <a:pt x="431812" y="248920"/>
                  </a:lnTo>
                  <a:lnTo>
                    <a:pt x="449529" y="249656"/>
                  </a:lnTo>
                  <a:lnTo>
                    <a:pt x="466140" y="243484"/>
                  </a:lnTo>
                  <a:lnTo>
                    <a:pt x="478663" y="231813"/>
                  </a:lnTo>
                  <a:lnTo>
                    <a:pt x="485889" y="216293"/>
                  </a:lnTo>
                  <a:lnTo>
                    <a:pt x="486638" y="198577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20646" y="344718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9443" y="0"/>
                  </a:moveTo>
                  <a:lnTo>
                    <a:pt x="4952" y="2298"/>
                  </a:lnTo>
                  <a:lnTo>
                    <a:pt x="0" y="9105"/>
                  </a:lnTo>
                  <a:lnTo>
                    <a:pt x="2298" y="23596"/>
                  </a:lnTo>
                  <a:lnTo>
                    <a:pt x="9105" y="28549"/>
                  </a:lnTo>
                  <a:lnTo>
                    <a:pt x="23609" y="26250"/>
                  </a:lnTo>
                  <a:lnTo>
                    <a:pt x="28549" y="19443"/>
                  </a:lnTo>
                  <a:lnTo>
                    <a:pt x="27406" y="12191"/>
                  </a:lnTo>
                  <a:lnTo>
                    <a:pt x="26263" y="4940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581567" y="3354844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27063" y="0"/>
                  </a:moveTo>
                  <a:lnTo>
                    <a:pt x="14942" y="4507"/>
                  </a:lnTo>
                  <a:lnTo>
                    <a:pt x="5811" y="13020"/>
                  </a:lnTo>
                  <a:lnTo>
                    <a:pt x="540" y="24338"/>
                  </a:lnTo>
                  <a:lnTo>
                    <a:pt x="0" y="37261"/>
                  </a:lnTo>
                  <a:lnTo>
                    <a:pt x="4507" y="49377"/>
                  </a:lnTo>
                  <a:lnTo>
                    <a:pt x="13020" y="58508"/>
                  </a:lnTo>
                  <a:lnTo>
                    <a:pt x="24338" y="63782"/>
                  </a:lnTo>
                  <a:lnTo>
                    <a:pt x="37261" y="64325"/>
                  </a:lnTo>
                  <a:lnTo>
                    <a:pt x="49377" y="59812"/>
                  </a:lnTo>
                  <a:lnTo>
                    <a:pt x="58508" y="51300"/>
                  </a:lnTo>
                  <a:lnTo>
                    <a:pt x="63782" y="39984"/>
                  </a:lnTo>
                  <a:lnTo>
                    <a:pt x="64325" y="27063"/>
                  </a:lnTo>
                  <a:lnTo>
                    <a:pt x="59812" y="14942"/>
                  </a:lnTo>
                  <a:lnTo>
                    <a:pt x="51300" y="5811"/>
                  </a:lnTo>
                  <a:lnTo>
                    <a:pt x="39984" y="540"/>
                  </a:lnTo>
                  <a:lnTo>
                    <a:pt x="27063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99856" y="3170326"/>
              <a:ext cx="429895" cy="1484630"/>
            </a:xfrm>
            <a:custGeom>
              <a:avLst/>
              <a:gdLst/>
              <a:ahLst/>
              <a:cxnLst/>
              <a:rect l="l" t="t" r="r" b="b"/>
              <a:pathLst>
                <a:path w="429894" h="1484629">
                  <a:moveTo>
                    <a:pt x="92710" y="1120914"/>
                  </a:moveTo>
                  <a:lnTo>
                    <a:pt x="80721" y="1105585"/>
                  </a:lnTo>
                  <a:lnTo>
                    <a:pt x="64350" y="1096365"/>
                  </a:lnTo>
                  <a:lnTo>
                    <a:pt x="45732" y="1093965"/>
                  </a:lnTo>
                  <a:lnTo>
                    <a:pt x="26962" y="1099058"/>
                  </a:lnTo>
                  <a:lnTo>
                    <a:pt x="11633" y="1111034"/>
                  </a:lnTo>
                  <a:lnTo>
                    <a:pt x="2413" y="1127404"/>
                  </a:lnTo>
                  <a:lnTo>
                    <a:pt x="0" y="1146035"/>
                  </a:lnTo>
                  <a:lnTo>
                    <a:pt x="5105" y="1164805"/>
                  </a:lnTo>
                  <a:lnTo>
                    <a:pt x="92710" y="1120914"/>
                  </a:lnTo>
                  <a:close/>
                </a:path>
                <a:path w="429894" h="1484629">
                  <a:moveTo>
                    <a:pt x="228384" y="1452791"/>
                  </a:moveTo>
                  <a:lnTo>
                    <a:pt x="130022" y="1407033"/>
                  </a:lnTo>
                  <a:lnTo>
                    <a:pt x="124980" y="1427975"/>
                  </a:lnTo>
                  <a:lnTo>
                    <a:pt x="128244" y="1448511"/>
                  </a:lnTo>
                  <a:lnTo>
                    <a:pt x="138976" y="1466316"/>
                  </a:lnTo>
                  <a:lnTo>
                    <a:pt x="156324" y="1479092"/>
                  </a:lnTo>
                  <a:lnTo>
                    <a:pt x="177266" y="1484134"/>
                  </a:lnTo>
                  <a:lnTo>
                    <a:pt x="197802" y="1480870"/>
                  </a:lnTo>
                  <a:lnTo>
                    <a:pt x="215607" y="1470139"/>
                  </a:lnTo>
                  <a:lnTo>
                    <a:pt x="228384" y="1452791"/>
                  </a:lnTo>
                  <a:close/>
                </a:path>
                <a:path w="429894" h="1484629">
                  <a:moveTo>
                    <a:pt x="367360" y="54025"/>
                  </a:moveTo>
                  <a:lnTo>
                    <a:pt x="358355" y="29845"/>
                  </a:lnTo>
                  <a:lnTo>
                    <a:pt x="341363" y="11620"/>
                  </a:lnTo>
                  <a:lnTo>
                    <a:pt x="318782" y="1092"/>
                  </a:lnTo>
                  <a:lnTo>
                    <a:pt x="293001" y="0"/>
                  </a:lnTo>
                  <a:lnTo>
                    <a:pt x="268808" y="9004"/>
                  </a:lnTo>
                  <a:lnTo>
                    <a:pt x="250571" y="25996"/>
                  </a:lnTo>
                  <a:lnTo>
                    <a:pt x="240055" y="48590"/>
                  </a:lnTo>
                  <a:lnTo>
                    <a:pt x="238975" y="74371"/>
                  </a:lnTo>
                  <a:lnTo>
                    <a:pt x="247967" y="98564"/>
                  </a:lnTo>
                  <a:lnTo>
                    <a:pt x="264960" y="116789"/>
                  </a:lnTo>
                  <a:lnTo>
                    <a:pt x="287540" y="127317"/>
                  </a:lnTo>
                  <a:lnTo>
                    <a:pt x="313334" y="128397"/>
                  </a:lnTo>
                  <a:lnTo>
                    <a:pt x="337515" y="119392"/>
                  </a:lnTo>
                  <a:lnTo>
                    <a:pt x="355739" y="102400"/>
                  </a:lnTo>
                  <a:lnTo>
                    <a:pt x="366268" y="79819"/>
                  </a:lnTo>
                  <a:lnTo>
                    <a:pt x="367360" y="54025"/>
                  </a:lnTo>
                  <a:close/>
                </a:path>
                <a:path w="429894" h="1484629">
                  <a:moveTo>
                    <a:pt x="390118" y="255828"/>
                  </a:moveTo>
                  <a:lnTo>
                    <a:pt x="385368" y="227711"/>
                  </a:lnTo>
                  <a:lnTo>
                    <a:pt x="370713" y="204406"/>
                  </a:lnTo>
                  <a:lnTo>
                    <a:pt x="348386" y="188290"/>
                  </a:lnTo>
                  <a:lnTo>
                    <a:pt x="320636" y="181749"/>
                  </a:lnTo>
                  <a:lnTo>
                    <a:pt x="292506" y="186499"/>
                  </a:lnTo>
                  <a:lnTo>
                    <a:pt x="269201" y="201155"/>
                  </a:lnTo>
                  <a:lnTo>
                    <a:pt x="253085" y="223469"/>
                  </a:lnTo>
                  <a:lnTo>
                    <a:pt x="246557" y="251231"/>
                  </a:lnTo>
                  <a:lnTo>
                    <a:pt x="390118" y="255828"/>
                  </a:lnTo>
                  <a:close/>
                </a:path>
                <a:path w="429894" h="1484629">
                  <a:moveTo>
                    <a:pt x="396405" y="1022324"/>
                  </a:moveTo>
                  <a:lnTo>
                    <a:pt x="376643" y="897610"/>
                  </a:lnTo>
                  <a:lnTo>
                    <a:pt x="353136" y="906360"/>
                  </a:lnTo>
                  <a:lnTo>
                    <a:pt x="335432" y="922870"/>
                  </a:lnTo>
                  <a:lnTo>
                    <a:pt x="325208" y="944803"/>
                  </a:lnTo>
                  <a:lnTo>
                    <a:pt x="324167" y="969848"/>
                  </a:lnTo>
                  <a:lnTo>
                    <a:pt x="332905" y="993355"/>
                  </a:lnTo>
                  <a:lnTo>
                    <a:pt x="349415" y="1011059"/>
                  </a:lnTo>
                  <a:lnTo>
                    <a:pt x="371348" y="1021270"/>
                  </a:lnTo>
                  <a:lnTo>
                    <a:pt x="396405" y="1022324"/>
                  </a:lnTo>
                  <a:close/>
                </a:path>
                <a:path w="429894" h="1484629">
                  <a:moveTo>
                    <a:pt x="429272" y="826389"/>
                  </a:moveTo>
                  <a:lnTo>
                    <a:pt x="420700" y="803376"/>
                  </a:lnTo>
                  <a:lnTo>
                    <a:pt x="404533" y="786028"/>
                  </a:lnTo>
                  <a:lnTo>
                    <a:pt x="383044" y="776020"/>
                  </a:lnTo>
                  <a:lnTo>
                    <a:pt x="358521" y="774992"/>
                  </a:lnTo>
                  <a:lnTo>
                    <a:pt x="335495" y="783551"/>
                  </a:lnTo>
                  <a:lnTo>
                    <a:pt x="318160" y="799719"/>
                  </a:lnTo>
                  <a:lnTo>
                    <a:pt x="308152" y="821207"/>
                  </a:lnTo>
                  <a:lnTo>
                    <a:pt x="307124" y="845743"/>
                  </a:lnTo>
                  <a:lnTo>
                    <a:pt x="315683" y="868756"/>
                  </a:lnTo>
                  <a:lnTo>
                    <a:pt x="331851" y="886091"/>
                  </a:lnTo>
                  <a:lnTo>
                    <a:pt x="353339" y="896099"/>
                  </a:lnTo>
                  <a:lnTo>
                    <a:pt x="377875" y="897140"/>
                  </a:lnTo>
                  <a:lnTo>
                    <a:pt x="400888" y="888568"/>
                  </a:lnTo>
                  <a:lnTo>
                    <a:pt x="418223" y="872401"/>
                  </a:lnTo>
                  <a:lnTo>
                    <a:pt x="428231" y="850912"/>
                  </a:lnTo>
                  <a:lnTo>
                    <a:pt x="429272" y="826389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38618" y="3395891"/>
              <a:ext cx="134620" cy="113664"/>
            </a:xfrm>
            <a:custGeom>
              <a:avLst/>
              <a:gdLst/>
              <a:ahLst/>
              <a:cxnLst/>
              <a:rect l="l" t="t" r="r" b="b"/>
              <a:pathLst>
                <a:path w="134619" h="113664">
                  <a:moveTo>
                    <a:pt x="10982" y="0"/>
                  </a:moveTo>
                  <a:lnTo>
                    <a:pt x="0" y="27237"/>
                  </a:lnTo>
                  <a:lnTo>
                    <a:pt x="300" y="55587"/>
                  </a:lnTo>
                  <a:lnTo>
                    <a:pt x="11209" y="81756"/>
                  </a:lnTo>
                  <a:lnTo>
                    <a:pt x="32052" y="102450"/>
                  </a:lnTo>
                  <a:lnTo>
                    <a:pt x="59290" y="113439"/>
                  </a:lnTo>
                  <a:lnTo>
                    <a:pt x="87640" y="113137"/>
                  </a:lnTo>
                  <a:lnTo>
                    <a:pt x="113808" y="102225"/>
                  </a:lnTo>
                  <a:lnTo>
                    <a:pt x="134503" y="81381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26463" y="3265284"/>
              <a:ext cx="140970" cy="181610"/>
            </a:xfrm>
            <a:custGeom>
              <a:avLst/>
              <a:gdLst/>
              <a:ahLst/>
              <a:cxnLst/>
              <a:rect l="l" t="t" r="r" b="b"/>
              <a:pathLst>
                <a:path w="140969" h="181610">
                  <a:moveTo>
                    <a:pt x="118021" y="131876"/>
                  </a:moveTo>
                  <a:lnTo>
                    <a:pt x="117094" y="108229"/>
                  </a:lnTo>
                  <a:lnTo>
                    <a:pt x="1308" y="136436"/>
                  </a:lnTo>
                  <a:lnTo>
                    <a:pt x="11341" y="157873"/>
                  </a:lnTo>
                  <a:lnTo>
                    <a:pt x="28232" y="173253"/>
                  </a:lnTo>
                  <a:lnTo>
                    <a:pt x="49657" y="181165"/>
                  </a:lnTo>
                  <a:lnTo>
                    <a:pt x="73304" y="180225"/>
                  </a:lnTo>
                  <a:lnTo>
                    <a:pt x="94716" y="170192"/>
                  </a:lnTo>
                  <a:lnTo>
                    <a:pt x="110096" y="153301"/>
                  </a:lnTo>
                  <a:lnTo>
                    <a:pt x="118021" y="131876"/>
                  </a:lnTo>
                  <a:close/>
                </a:path>
                <a:path w="140969" h="181610">
                  <a:moveTo>
                    <a:pt x="140881" y="38303"/>
                  </a:moveTo>
                  <a:lnTo>
                    <a:pt x="121424" y="15544"/>
                  </a:lnTo>
                  <a:lnTo>
                    <a:pt x="95643" y="2463"/>
                  </a:lnTo>
                  <a:lnTo>
                    <a:pt x="66840" y="0"/>
                  </a:lnTo>
                  <a:lnTo>
                    <a:pt x="38315" y="9093"/>
                  </a:lnTo>
                  <a:lnTo>
                    <a:pt x="15544" y="28549"/>
                  </a:lnTo>
                  <a:lnTo>
                    <a:pt x="2463" y="54330"/>
                  </a:lnTo>
                  <a:lnTo>
                    <a:pt x="0" y="83134"/>
                  </a:lnTo>
                  <a:lnTo>
                    <a:pt x="9105" y="111658"/>
                  </a:lnTo>
                  <a:lnTo>
                    <a:pt x="140881" y="38303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00717" y="3191190"/>
              <a:ext cx="103505" cy="102870"/>
            </a:xfrm>
            <a:custGeom>
              <a:avLst/>
              <a:gdLst/>
              <a:ahLst/>
              <a:cxnLst/>
              <a:rect l="l" t="t" r="r" b="b"/>
              <a:pathLst>
                <a:path w="103505" h="102870">
                  <a:moveTo>
                    <a:pt x="60483" y="0"/>
                  </a:moveTo>
                  <a:lnTo>
                    <a:pt x="37828" y="4275"/>
                  </a:lnTo>
                  <a:lnTo>
                    <a:pt x="17857" y="17375"/>
                  </a:lnTo>
                  <a:lnTo>
                    <a:pt x="4532" y="37195"/>
                  </a:lnTo>
                  <a:lnTo>
                    <a:pt x="0" y="59801"/>
                  </a:lnTo>
                  <a:lnTo>
                    <a:pt x="4275" y="82456"/>
                  </a:lnTo>
                  <a:lnTo>
                    <a:pt x="17375" y="102427"/>
                  </a:lnTo>
                  <a:lnTo>
                    <a:pt x="102909" y="17857"/>
                  </a:lnTo>
                  <a:lnTo>
                    <a:pt x="83089" y="4532"/>
                  </a:lnTo>
                  <a:lnTo>
                    <a:pt x="60483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77771" y="4209173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74510" y="46710"/>
                  </a:moveTo>
                  <a:lnTo>
                    <a:pt x="46710" y="0"/>
                  </a:lnTo>
                  <a:lnTo>
                    <a:pt x="0" y="27800"/>
                  </a:lnTo>
                  <a:lnTo>
                    <a:pt x="27787" y="74510"/>
                  </a:lnTo>
                  <a:lnTo>
                    <a:pt x="74510" y="46710"/>
                  </a:lnTo>
                  <a:close/>
                </a:path>
                <a:path w="360044" h="495300">
                  <a:moveTo>
                    <a:pt x="259118" y="495236"/>
                  </a:moveTo>
                  <a:lnTo>
                    <a:pt x="234734" y="320967"/>
                  </a:lnTo>
                  <a:lnTo>
                    <a:pt x="201764" y="332562"/>
                  </a:lnTo>
                  <a:lnTo>
                    <a:pt x="176682" y="355104"/>
                  </a:lnTo>
                  <a:lnTo>
                    <a:pt x="161886" y="385419"/>
                  </a:lnTo>
                  <a:lnTo>
                    <a:pt x="159791" y="420293"/>
                  </a:lnTo>
                  <a:lnTo>
                    <a:pt x="171373" y="453250"/>
                  </a:lnTo>
                  <a:lnTo>
                    <a:pt x="193929" y="478332"/>
                  </a:lnTo>
                  <a:lnTo>
                    <a:pt x="224243" y="493141"/>
                  </a:lnTo>
                  <a:lnTo>
                    <a:pt x="259118" y="495236"/>
                  </a:lnTo>
                  <a:close/>
                </a:path>
                <a:path w="360044" h="495300">
                  <a:moveTo>
                    <a:pt x="359638" y="356666"/>
                  </a:moveTo>
                  <a:lnTo>
                    <a:pt x="346138" y="317830"/>
                  </a:lnTo>
                  <a:lnTo>
                    <a:pt x="319722" y="288213"/>
                  </a:lnTo>
                  <a:lnTo>
                    <a:pt x="284124" y="270675"/>
                  </a:lnTo>
                  <a:lnTo>
                    <a:pt x="243103" y="268046"/>
                  </a:lnTo>
                  <a:lnTo>
                    <a:pt x="271018" y="473202"/>
                  </a:lnTo>
                  <a:lnTo>
                    <a:pt x="309841" y="459701"/>
                  </a:lnTo>
                  <a:lnTo>
                    <a:pt x="339458" y="433285"/>
                  </a:lnTo>
                  <a:lnTo>
                    <a:pt x="357009" y="397687"/>
                  </a:lnTo>
                  <a:lnTo>
                    <a:pt x="359638" y="356666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48597" y="3040202"/>
              <a:ext cx="372110" cy="309880"/>
            </a:xfrm>
            <a:custGeom>
              <a:avLst/>
              <a:gdLst/>
              <a:ahLst/>
              <a:cxnLst/>
              <a:rect l="l" t="t" r="r" b="b"/>
              <a:pathLst>
                <a:path w="372110" h="309879">
                  <a:moveTo>
                    <a:pt x="59626" y="7708"/>
                  </a:moveTo>
                  <a:lnTo>
                    <a:pt x="7696" y="0"/>
                  </a:lnTo>
                  <a:lnTo>
                    <a:pt x="0" y="51930"/>
                  </a:lnTo>
                  <a:lnTo>
                    <a:pt x="51917" y="59639"/>
                  </a:lnTo>
                  <a:lnTo>
                    <a:pt x="59626" y="7708"/>
                  </a:lnTo>
                  <a:close/>
                </a:path>
                <a:path w="372110" h="309879">
                  <a:moveTo>
                    <a:pt x="83515" y="259080"/>
                  </a:moveTo>
                  <a:lnTo>
                    <a:pt x="33210" y="251612"/>
                  </a:lnTo>
                  <a:lnTo>
                    <a:pt x="25742" y="301929"/>
                  </a:lnTo>
                  <a:lnTo>
                    <a:pt x="76047" y="309384"/>
                  </a:lnTo>
                  <a:lnTo>
                    <a:pt x="83515" y="259080"/>
                  </a:lnTo>
                  <a:close/>
                </a:path>
                <a:path w="372110" h="309879">
                  <a:moveTo>
                    <a:pt x="372084" y="207175"/>
                  </a:moveTo>
                  <a:lnTo>
                    <a:pt x="303301" y="196964"/>
                  </a:lnTo>
                  <a:lnTo>
                    <a:pt x="293103" y="265747"/>
                  </a:lnTo>
                  <a:lnTo>
                    <a:pt x="361873" y="275958"/>
                  </a:lnTo>
                  <a:lnTo>
                    <a:pt x="372084" y="207175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06625" y="4145749"/>
              <a:ext cx="438784" cy="537845"/>
            </a:xfrm>
            <a:custGeom>
              <a:avLst/>
              <a:gdLst/>
              <a:ahLst/>
              <a:cxnLst/>
              <a:rect l="l" t="t" r="r" b="b"/>
              <a:pathLst>
                <a:path w="438785" h="537845">
                  <a:moveTo>
                    <a:pt x="151015" y="115824"/>
                  </a:moveTo>
                  <a:lnTo>
                    <a:pt x="0" y="193624"/>
                  </a:lnTo>
                  <a:lnTo>
                    <a:pt x="77787" y="344639"/>
                  </a:lnTo>
                  <a:lnTo>
                    <a:pt x="151015" y="115824"/>
                  </a:lnTo>
                  <a:close/>
                </a:path>
                <a:path w="438785" h="537845">
                  <a:moveTo>
                    <a:pt x="193675" y="235991"/>
                  </a:moveTo>
                  <a:lnTo>
                    <a:pt x="132842" y="208191"/>
                  </a:lnTo>
                  <a:lnTo>
                    <a:pt x="105054" y="269024"/>
                  </a:lnTo>
                  <a:lnTo>
                    <a:pt x="193675" y="235991"/>
                  </a:lnTo>
                  <a:close/>
                </a:path>
                <a:path w="438785" h="537845">
                  <a:moveTo>
                    <a:pt x="223443" y="138188"/>
                  </a:moveTo>
                  <a:lnTo>
                    <a:pt x="162610" y="110388"/>
                  </a:lnTo>
                  <a:lnTo>
                    <a:pt x="134823" y="171221"/>
                  </a:lnTo>
                  <a:lnTo>
                    <a:pt x="223443" y="138188"/>
                  </a:lnTo>
                  <a:close/>
                </a:path>
                <a:path w="438785" h="537845">
                  <a:moveTo>
                    <a:pt x="255295" y="537654"/>
                  </a:moveTo>
                  <a:lnTo>
                    <a:pt x="225094" y="492175"/>
                  </a:lnTo>
                  <a:lnTo>
                    <a:pt x="179616" y="522376"/>
                  </a:lnTo>
                  <a:lnTo>
                    <a:pt x="255295" y="537654"/>
                  </a:lnTo>
                  <a:close/>
                </a:path>
                <a:path w="438785" h="537845">
                  <a:moveTo>
                    <a:pt x="365442" y="303987"/>
                  </a:moveTo>
                  <a:lnTo>
                    <a:pt x="332714" y="258191"/>
                  </a:lnTo>
                  <a:lnTo>
                    <a:pt x="286918" y="290918"/>
                  </a:lnTo>
                  <a:lnTo>
                    <a:pt x="365442" y="303987"/>
                  </a:lnTo>
                  <a:close/>
                </a:path>
                <a:path w="438785" h="537845">
                  <a:moveTo>
                    <a:pt x="377863" y="73787"/>
                  </a:moveTo>
                  <a:lnTo>
                    <a:pt x="301726" y="0"/>
                  </a:lnTo>
                  <a:lnTo>
                    <a:pt x="227939" y="76123"/>
                  </a:lnTo>
                  <a:lnTo>
                    <a:pt x="377863" y="73787"/>
                  </a:lnTo>
                  <a:close/>
                </a:path>
                <a:path w="438785" h="537845">
                  <a:moveTo>
                    <a:pt x="438454" y="214884"/>
                  </a:moveTo>
                  <a:lnTo>
                    <a:pt x="295897" y="206654"/>
                  </a:lnTo>
                  <a:lnTo>
                    <a:pt x="430225" y="357441"/>
                  </a:lnTo>
                  <a:lnTo>
                    <a:pt x="438454" y="214884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767329" y="3353879"/>
              <a:ext cx="97790" cy="139700"/>
            </a:xfrm>
            <a:custGeom>
              <a:avLst/>
              <a:gdLst/>
              <a:ahLst/>
              <a:cxnLst/>
              <a:rect l="l" t="t" r="r" b="b"/>
              <a:pathLst>
                <a:path w="97789" h="139700">
                  <a:moveTo>
                    <a:pt x="55499" y="0"/>
                  </a:moveTo>
                  <a:lnTo>
                    <a:pt x="0" y="139293"/>
                  </a:lnTo>
                  <a:lnTo>
                    <a:pt x="97396" y="97396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50516" y="3010687"/>
              <a:ext cx="448945" cy="455295"/>
            </a:xfrm>
            <a:custGeom>
              <a:avLst/>
              <a:gdLst/>
              <a:ahLst/>
              <a:cxnLst/>
              <a:rect l="l" t="t" r="r" b="b"/>
              <a:pathLst>
                <a:path w="448944" h="455295">
                  <a:moveTo>
                    <a:pt x="79692" y="0"/>
                  </a:moveTo>
                  <a:lnTo>
                    <a:pt x="0" y="38100"/>
                  </a:lnTo>
                  <a:lnTo>
                    <a:pt x="58902" y="58889"/>
                  </a:lnTo>
                  <a:lnTo>
                    <a:pt x="79692" y="0"/>
                  </a:lnTo>
                  <a:close/>
                </a:path>
                <a:path w="448944" h="455295">
                  <a:moveTo>
                    <a:pt x="284480" y="451002"/>
                  </a:moveTo>
                  <a:lnTo>
                    <a:pt x="283248" y="411175"/>
                  </a:lnTo>
                  <a:lnTo>
                    <a:pt x="243433" y="412407"/>
                  </a:lnTo>
                  <a:lnTo>
                    <a:pt x="284480" y="451002"/>
                  </a:lnTo>
                  <a:close/>
                </a:path>
                <a:path w="448944" h="455295">
                  <a:moveTo>
                    <a:pt x="448779" y="402424"/>
                  </a:moveTo>
                  <a:lnTo>
                    <a:pt x="362394" y="420814"/>
                  </a:lnTo>
                  <a:lnTo>
                    <a:pt x="414782" y="454812"/>
                  </a:lnTo>
                  <a:lnTo>
                    <a:pt x="448779" y="402424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56473" y="3118929"/>
              <a:ext cx="344805" cy="330200"/>
            </a:xfrm>
            <a:custGeom>
              <a:avLst/>
              <a:gdLst/>
              <a:ahLst/>
              <a:cxnLst/>
              <a:rect l="l" t="t" r="r" b="b"/>
              <a:pathLst>
                <a:path w="344805" h="330200">
                  <a:moveTo>
                    <a:pt x="45326" y="288048"/>
                  </a:moveTo>
                  <a:lnTo>
                    <a:pt x="1701" y="286346"/>
                  </a:lnTo>
                  <a:lnTo>
                    <a:pt x="0" y="329971"/>
                  </a:lnTo>
                  <a:lnTo>
                    <a:pt x="45326" y="288048"/>
                  </a:lnTo>
                  <a:close/>
                </a:path>
                <a:path w="344805" h="330200">
                  <a:moveTo>
                    <a:pt x="65824" y="266484"/>
                  </a:moveTo>
                  <a:lnTo>
                    <a:pt x="52146" y="205549"/>
                  </a:lnTo>
                  <a:lnTo>
                    <a:pt x="4889" y="280162"/>
                  </a:lnTo>
                  <a:lnTo>
                    <a:pt x="65824" y="266484"/>
                  </a:lnTo>
                  <a:close/>
                </a:path>
                <a:path w="344805" h="330200">
                  <a:moveTo>
                    <a:pt x="232994" y="223939"/>
                  </a:moveTo>
                  <a:lnTo>
                    <a:pt x="163576" y="228638"/>
                  </a:lnTo>
                  <a:lnTo>
                    <a:pt x="200634" y="260997"/>
                  </a:lnTo>
                  <a:lnTo>
                    <a:pt x="232994" y="223939"/>
                  </a:lnTo>
                  <a:close/>
                </a:path>
                <a:path w="344805" h="330200">
                  <a:moveTo>
                    <a:pt x="331609" y="0"/>
                  </a:moveTo>
                  <a:lnTo>
                    <a:pt x="251917" y="38100"/>
                  </a:lnTo>
                  <a:lnTo>
                    <a:pt x="310819" y="58889"/>
                  </a:lnTo>
                  <a:lnTo>
                    <a:pt x="331609" y="0"/>
                  </a:lnTo>
                  <a:close/>
                </a:path>
                <a:path w="344805" h="330200">
                  <a:moveTo>
                    <a:pt x="344754" y="209473"/>
                  </a:moveTo>
                  <a:lnTo>
                    <a:pt x="276326" y="222084"/>
                  </a:lnTo>
                  <a:lnTo>
                    <a:pt x="316852" y="249986"/>
                  </a:lnTo>
                  <a:lnTo>
                    <a:pt x="344754" y="209473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36849" y="3387572"/>
              <a:ext cx="64135" cy="34925"/>
            </a:xfrm>
            <a:custGeom>
              <a:avLst/>
              <a:gdLst/>
              <a:ahLst/>
              <a:cxnLst/>
              <a:rect l="l" t="t" r="r" b="b"/>
              <a:pathLst>
                <a:path w="64135" h="34925">
                  <a:moveTo>
                    <a:pt x="0" y="0"/>
                  </a:moveTo>
                  <a:lnTo>
                    <a:pt x="29324" y="34531"/>
                  </a:lnTo>
                  <a:lnTo>
                    <a:pt x="63855" y="5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71039" y="3058413"/>
              <a:ext cx="288290" cy="1203325"/>
            </a:xfrm>
            <a:custGeom>
              <a:avLst/>
              <a:gdLst/>
              <a:ahLst/>
              <a:cxnLst/>
              <a:rect l="l" t="t" r="r" b="b"/>
              <a:pathLst>
                <a:path w="288289" h="1203325">
                  <a:moveTo>
                    <a:pt x="141401" y="1047940"/>
                  </a:moveTo>
                  <a:lnTo>
                    <a:pt x="83489" y="971130"/>
                  </a:lnTo>
                  <a:lnTo>
                    <a:pt x="6680" y="1029042"/>
                  </a:lnTo>
                  <a:lnTo>
                    <a:pt x="141401" y="1047940"/>
                  </a:lnTo>
                  <a:close/>
                </a:path>
                <a:path w="288289" h="1203325">
                  <a:moveTo>
                    <a:pt x="144983" y="1202766"/>
                  </a:moveTo>
                  <a:lnTo>
                    <a:pt x="130276" y="1110018"/>
                  </a:lnTo>
                  <a:lnTo>
                    <a:pt x="135686" y="1116736"/>
                  </a:lnTo>
                  <a:lnTo>
                    <a:pt x="142417" y="1054696"/>
                  </a:lnTo>
                  <a:lnTo>
                    <a:pt x="80378" y="1047965"/>
                  </a:lnTo>
                  <a:lnTo>
                    <a:pt x="126695" y="1105560"/>
                  </a:lnTo>
                  <a:lnTo>
                    <a:pt x="110909" y="1111440"/>
                  </a:lnTo>
                  <a:lnTo>
                    <a:pt x="96964" y="1124432"/>
                  </a:lnTo>
                  <a:lnTo>
                    <a:pt x="88912" y="1141717"/>
                  </a:lnTo>
                  <a:lnTo>
                    <a:pt x="88087" y="1161440"/>
                  </a:lnTo>
                  <a:lnTo>
                    <a:pt x="94970" y="1179944"/>
                  </a:lnTo>
                  <a:lnTo>
                    <a:pt x="107962" y="1193888"/>
                  </a:lnTo>
                  <a:lnTo>
                    <a:pt x="125247" y="1201940"/>
                  </a:lnTo>
                  <a:lnTo>
                    <a:pt x="144983" y="1202766"/>
                  </a:lnTo>
                  <a:close/>
                </a:path>
                <a:path w="288289" h="1203325">
                  <a:moveTo>
                    <a:pt x="225132" y="391083"/>
                  </a:moveTo>
                  <a:lnTo>
                    <a:pt x="36741" y="266954"/>
                  </a:lnTo>
                  <a:lnTo>
                    <a:pt x="19977" y="308495"/>
                  </a:lnTo>
                  <a:lnTo>
                    <a:pt x="20434" y="351739"/>
                  </a:lnTo>
                  <a:lnTo>
                    <a:pt x="37084" y="391655"/>
                  </a:lnTo>
                  <a:lnTo>
                    <a:pt x="68872" y="423214"/>
                  </a:lnTo>
                  <a:lnTo>
                    <a:pt x="110401" y="439978"/>
                  </a:lnTo>
                  <a:lnTo>
                    <a:pt x="153644" y="439521"/>
                  </a:lnTo>
                  <a:lnTo>
                    <a:pt x="193560" y="422871"/>
                  </a:lnTo>
                  <a:lnTo>
                    <a:pt x="225132" y="391083"/>
                  </a:lnTo>
                  <a:close/>
                </a:path>
                <a:path w="288289" h="1203325">
                  <a:moveTo>
                    <a:pt x="288023" y="78092"/>
                  </a:moveTo>
                  <a:lnTo>
                    <a:pt x="257416" y="39306"/>
                  </a:lnTo>
                  <a:lnTo>
                    <a:pt x="217665" y="12941"/>
                  </a:lnTo>
                  <a:lnTo>
                    <a:pt x="172224" y="0"/>
                  </a:lnTo>
                  <a:lnTo>
                    <a:pt x="124548" y="1473"/>
                  </a:lnTo>
                  <a:lnTo>
                    <a:pt x="78105" y="18313"/>
                  </a:lnTo>
                  <a:lnTo>
                    <a:pt x="39306" y="48920"/>
                  </a:lnTo>
                  <a:lnTo>
                    <a:pt x="12941" y="88671"/>
                  </a:lnTo>
                  <a:lnTo>
                    <a:pt x="0" y="134112"/>
                  </a:lnTo>
                  <a:lnTo>
                    <a:pt x="1460" y="181787"/>
                  </a:lnTo>
                  <a:lnTo>
                    <a:pt x="18326" y="228231"/>
                  </a:lnTo>
                  <a:lnTo>
                    <a:pt x="288023" y="78092"/>
                  </a:lnTo>
                  <a:close/>
                </a:path>
              </a:pathLst>
            </a:custGeom>
            <a:solidFill>
              <a:srgbClr val="3F1C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6706" y="4297074"/>
              <a:ext cx="211243" cy="29450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9536" y="2970240"/>
              <a:ext cx="299497" cy="44553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3360" y="3355400"/>
              <a:ext cx="142811" cy="14298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3360" y="3058413"/>
              <a:ext cx="205701" cy="192605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253361" y="4029544"/>
              <a:ext cx="62865" cy="231775"/>
            </a:xfrm>
            <a:custGeom>
              <a:avLst/>
              <a:gdLst/>
              <a:ahLst/>
              <a:cxnLst/>
              <a:rect l="l" t="t" r="r" b="b"/>
              <a:pathLst>
                <a:path w="62864" h="231775">
                  <a:moveTo>
                    <a:pt x="59080" y="76809"/>
                  </a:moveTo>
                  <a:lnTo>
                    <a:pt x="1168" y="0"/>
                  </a:lnTo>
                  <a:lnTo>
                    <a:pt x="0" y="876"/>
                  </a:lnTo>
                  <a:lnTo>
                    <a:pt x="0" y="68516"/>
                  </a:lnTo>
                  <a:lnTo>
                    <a:pt x="59080" y="76809"/>
                  </a:lnTo>
                  <a:close/>
                </a:path>
                <a:path w="62864" h="231775">
                  <a:moveTo>
                    <a:pt x="62661" y="231635"/>
                  </a:moveTo>
                  <a:lnTo>
                    <a:pt x="47091" y="133413"/>
                  </a:lnTo>
                  <a:lnTo>
                    <a:pt x="28587" y="140309"/>
                  </a:lnTo>
                  <a:lnTo>
                    <a:pt x="14643" y="153301"/>
                  </a:lnTo>
                  <a:lnTo>
                    <a:pt x="6591" y="170586"/>
                  </a:lnTo>
                  <a:lnTo>
                    <a:pt x="5765" y="190309"/>
                  </a:lnTo>
                  <a:lnTo>
                    <a:pt x="12649" y="208813"/>
                  </a:lnTo>
                  <a:lnTo>
                    <a:pt x="25641" y="222758"/>
                  </a:lnTo>
                  <a:lnTo>
                    <a:pt x="42926" y="230809"/>
                  </a:lnTo>
                  <a:lnTo>
                    <a:pt x="62661" y="231635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251418" y="2825241"/>
              <a:ext cx="5182870" cy="1570990"/>
            </a:xfrm>
            <a:custGeom>
              <a:avLst/>
              <a:gdLst/>
              <a:ahLst/>
              <a:cxnLst/>
              <a:rect l="l" t="t" r="r" b="b"/>
              <a:pathLst>
                <a:path w="5182870" h="1570989">
                  <a:moveTo>
                    <a:pt x="62039" y="1287868"/>
                  </a:moveTo>
                  <a:lnTo>
                    <a:pt x="0" y="1281137"/>
                  </a:lnTo>
                  <a:lnTo>
                    <a:pt x="55308" y="1349908"/>
                  </a:lnTo>
                  <a:lnTo>
                    <a:pt x="62039" y="1287868"/>
                  </a:lnTo>
                  <a:close/>
                </a:path>
                <a:path w="5182870" h="1570989">
                  <a:moveTo>
                    <a:pt x="4542536" y="627532"/>
                  </a:moveTo>
                  <a:lnTo>
                    <a:pt x="4469117" y="636041"/>
                  </a:lnTo>
                  <a:lnTo>
                    <a:pt x="4472559" y="619556"/>
                  </a:lnTo>
                  <a:lnTo>
                    <a:pt x="4468990" y="600824"/>
                  </a:lnTo>
                  <a:lnTo>
                    <a:pt x="4458665" y="584809"/>
                  </a:lnTo>
                  <a:lnTo>
                    <a:pt x="4442422" y="573582"/>
                  </a:lnTo>
                  <a:lnTo>
                    <a:pt x="4423092" y="569556"/>
                  </a:lnTo>
                  <a:lnTo>
                    <a:pt x="4404360" y="573112"/>
                  </a:lnTo>
                  <a:lnTo>
                    <a:pt x="4388345" y="583450"/>
                  </a:lnTo>
                  <a:lnTo>
                    <a:pt x="4377131" y="599694"/>
                  </a:lnTo>
                  <a:lnTo>
                    <a:pt x="4463427" y="636689"/>
                  </a:lnTo>
                  <a:lnTo>
                    <a:pt x="4454868" y="637679"/>
                  </a:lnTo>
                  <a:lnTo>
                    <a:pt x="4503775" y="676440"/>
                  </a:lnTo>
                  <a:lnTo>
                    <a:pt x="4542536" y="627532"/>
                  </a:lnTo>
                  <a:close/>
                </a:path>
                <a:path w="5182870" h="1570989">
                  <a:moveTo>
                    <a:pt x="4697349" y="1421155"/>
                  </a:moveTo>
                  <a:lnTo>
                    <a:pt x="4645901" y="1428229"/>
                  </a:lnTo>
                  <a:lnTo>
                    <a:pt x="4614545" y="1469593"/>
                  </a:lnTo>
                  <a:lnTo>
                    <a:pt x="4613008" y="1496479"/>
                  </a:lnTo>
                  <a:lnTo>
                    <a:pt x="4621606" y="1521015"/>
                  </a:lnTo>
                  <a:lnTo>
                    <a:pt x="4638776" y="1540548"/>
                  </a:lnTo>
                  <a:lnTo>
                    <a:pt x="4662983" y="1552397"/>
                  </a:lnTo>
                  <a:lnTo>
                    <a:pt x="4697349" y="1421155"/>
                  </a:lnTo>
                  <a:close/>
                </a:path>
                <a:path w="5182870" h="1570989">
                  <a:moveTo>
                    <a:pt x="4728527" y="1541919"/>
                  </a:moveTo>
                  <a:lnTo>
                    <a:pt x="4684433" y="1526349"/>
                  </a:lnTo>
                  <a:lnTo>
                    <a:pt x="4668863" y="1570443"/>
                  </a:lnTo>
                  <a:lnTo>
                    <a:pt x="4728527" y="1541919"/>
                  </a:lnTo>
                  <a:close/>
                </a:path>
                <a:path w="5182870" h="1570989">
                  <a:moveTo>
                    <a:pt x="4744453" y="266407"/>
                  </a:moveTo>
                  <a:lnTo>
                    <a:pt x="4707039" y="13449"/>
                  </a:lnTo>
                  <a:lnTo>
                    <a:pt x="4599267" y="158635"/>
                  </a:lnTo>
                  <a:lnTo>
                    <a:pt x="4744453" y="266407"/>
                  </a:lnTo>
                  <a:close/>
                </a:path>
                <a:path w="5182870" h="1570989">
                  <a:moveTo>
                    <a:pt x="4752759" y="358228"/>
                  </a:moveTo>
                  <a:lnTo>
                    <a:pt x="4618431" y="207441"/>
                  </a:lnTo>
                  <a:lnTo>
                    <a:pt x="4610201" y="349999"/>
                  </a:lnTo>
                  <a:lnTo>
                    <a:pt x="4752759" y="358228"/>
                  </a:lnTo>
                  <a:close/>
                </a:path>
                <a:path w="5182870" h="1570989">
                  <a:moveTo>
                    <a:pt x="4761738" y="273964"/>
                  </a:moveTo>
                  <a:lnTo>
                    <a:pt x="4683214" y="260896"/>
                  </a:lnTo>
                  <a:lnTo>
                    <a:pt x="4715942" y="306692"/>
                  </a:lnTo>
                  <a:lnTo>
                    <a:pt x="4761738" y="273964"/>
                  </a:lnTo>
                  <a:close/>
                </a:path>
                <a:path w="5182870" h="1570989">
                  <a:moveTo>
                    <a:pt x="4773460" y="161036"/>
                  </a:moveTo>
                  <a:lnTo>
                    <a:pt x="4732401" y="167068"/>
                  </a:lnTo>
                  <a:lnTo>
                    <a:pt x="4738433" y="208127"/>
                  </a:lnTo>
                  <a:lnTo>
                    <a:pt x="4773460" y="161036"/>
                  </a:lnTo>
                  <a:close/>
                </a:path>
                <a:path w="5182870" h="1570989">
                  <a:moveTo>
                    <a:pt x="4783887" y="151549"/>
                  </a:moveTo>
                  <a:lnTo>
                    <a:pt x="4737252" y="115900"/>
                  </a:lnTo>
                  <a:lnTo>
                    <a:pt x="4742751" y="157048"/>
                  </a:lnTo>
                  <a:lnTo>
                    <a:pt x="4783887" y="151549"/>
                  </a:lnTo>
                  <a:close/>
                </a:path>
                <a:path w="5182870" h="1570989">
                  <a:moveTo>
                    <a:pt x="4788344" y="147104"/>
                  </a:moveTo>
                  <a:lnTo>
                    <a:pt x="4782845" y="105956"/>
                  </a:lnTo>
                  <a:lnTo>
                    <a:pt x="4741710" y="111455"/>
                  </a:lnTo>
                  <a:lnTo>
                    <a:pt x="4788344" y="147104"/>
                  </a:lnTo>
                  <a:close/>
                </a:path>
                <a:path w="5182870" h="1570989">
                  <a:moveTo>
                    <a:pt x="4816449" y="1465935"/>
                  </a:moveTo>
                  <a:lnTo>
                    <a:pt x="4807445" y="1441742"/>
                  </a:lnTo>
                  <a:lnTo>
                    <a:pt x="4790452" y="1423517"/>
                  </a:lnTo>
                  <a:lnTo>
                    <a:pt x="4767872" y="1412989"/>
                  </a:lnTo>
                  <a:lnTo>
                    <a:pt x="4742091" y="1411909"/>
                  </a:lnTo>
                  <a:lnTo>
                    <a:pt x="4717897" y="1420914"/>
                  </a:lnTo>
                  <a:lnTo>
                    <a:pt x="4699673" y="1437906"/>
                  </a:lnTo>
                  <a:lnTo>
                    <a:pt x="4689145" y="1460487"/>
                  </a:lnTo>
                  <a:lnTo>
                    <a:pt x="4688065" y="1486281"/>
                  </a:lnTo>
                  <a:lnTo>
                    <a:pt x="4697057" y="1510461"/>
                  </a:lnTo>
                  <a:lnTo>
                    <a:pt x="4714049" y="1528686"/>
                  </a:lnTo>
                  <a:lnTo>
                    <a:pt x="4736643" y="1539214"/>
                  </a:lnTo>
                  <a:lnTo>
                    <a:pt x="4762436" y="1540306"/>
                  </a:lnTo>
                  <a:lnTo>
                    <a:pt x="4786617" y="1531302"/>
                  </a:lnTo>
                  <a:lnTo>
                    <a:pt x="4804842" y="1514309"/>
                  </a:lnTo>
                  <a:lnTo>
                    <a:pt x="4815357" y="1491716"/>
                  </a:lnTo>
                  <a:lnTo>
                    <a:pt x="4816449" y="1465935"/>
                  </a:lnTo>
                  <a:close/>
                </a:path>
                <a:path w="5182870" h="1570989">
                  <a:moveTo>
                    <a:pt x="4841837" y="91071"/>
                  </a:moveTo>
                  <a:lnTo>
                    <a:pt x="4726483" y="0"/>
                  </a:lnTo>
                  <a:lnTo>
                    <a:pt x="4738624" y="103212"/>
                  </a:lnTo>
                  <a:lnTo>
                    <a:pt x="4808410" y="95008"/>
                  </a:lnTo>
                  <a:lnTo>
                    <a:pt x="4841837" y="91071"/>
                  </a:lnTo>
                  <a:close/>
                </a:path>
                <a:path w="5182870" h="1570989">
                  <a:moveTo>
                    <a:pt x="4846002" y="112598"/>
                  </a:moveTo>
                  <a:lnTo>
                    <a:pt x="4808410" y="95008"/>
                  </a:lnTo>
                  <a:lnTo>
                    <a:pt x="4790821" y="132600"/>
                  </a:lnTo>
                  <a:lnTo>
                    <a:pt x="4846002" y="112598"/>
                  </a:lnTo>
                  <a:close/>
                </a:path>
                <a:path w="5182870" h="1570989">
                  <a:moveTo>
                    <a:pt x="4869027" y="42506"/>
                  </a:moveTo>
                  <a:lnTo>
                    <a:pt x="4793348" y="27228"/>
                  </a:lnTo>
                  <a:lnTo>
                    <a:pt x="4823549" y="72707"/>
                  </a:lnTo>
                  <a:lnTo>
                    <a:pt x="4869027" y="42506"/>
                  </a:lnTo>
                  <a:close/>
                </a:path>
                <a:path w="5182870" h="1570989">
                  <a:moveTo>
                    <a:pt x="4913833" y="393661"/>
                  </a:moveTo>
                  <a:lnTo>
                    <a:pt x="4825212" y="426694"/>
                  </a:lnTo>
                  <a:lnTo>
                    <a:pt x="4886045" y="454494"/>
                  </a:lnTo>
                  <a:lnTo>
                    <a:pt x="4913833" y="393661"/>
                  </a:lnTo>
                  <a:close/>
                </a:path>
                <a:path w="5182870" h="1570989">
                  <a:moveTo>
                    <a:pt x="4915065" y="362699"/>
                  </a:moveTo>
                  <a:lnTo>
                    <a:pt x="4755502" y="288480"/>
                  </a:lnTo>
                  <a:lnTo>
                    <a:pt x="4747323" y="322453"/>
                  </a:lnTo>
                  <a:lnTo>
                    <a:pt x="4752632" y="355765"/>
                  </a:lnTo>
                  <a:lnTo>
                    <a:pt x="4770031" y="384657"/>
                  </a:lnTo>
                  <a:lnTo>
                    <a:pt x="4798174" y="405371"/>
                  </a:lnTo>
                  <a:lnTo>
                    <a:pt x="4832134" y="413550"/>
                  </a:lnTo>
                  <a:lnTo>
                    <a:pt x="4865446" y="408254"/>
                  </a:lnTo>
                  <a:lnTo>
                    <a:pt x="4894338" y="390842"/>
                  </a:lnTo>
                  <a:lnTo>
                    <a:pt x="4915065" y="362699"/>
                  </a:lnTo>
                  <a:close/>
                </a:path>
                <a:path w="5182870" h="1570989">
                  <a:moveTo>
                    <a:pt x="4928806" y="1362214"/>
                  </a:moveTo>
                  <a:lnTo>
                    <a:pt x="4919713" y="1333690"/>
                  </a:lnTo>
                  <a:lnTo>
                    <a:pt x="4787938" y="1407045"/>
                  </a:lnTo>
                  <a:lnTo>
                    <a:pt x="4807382" y="1429804"/>
                  </a:lnTo>
                  <a:lnTo>
                    <a:pt x="4833163" y="1442897"/>
                  </a:lnTo>
                  <a:lnTo>
                    <a:pt x="4861966" y="1445361"/>
                  </a:lnTo>
                  <a:lnTo>
                    <a:pt x="4890503" y="1436255"/>
                  </a:lnTo>
                  <a:lnTo>
                    <a:pt x="4913261" y="1416799"/>
                  </a:lnTo>
                  <a:lnTo>
                    <a:pt x="4926342" y="1391018"/>
                  </a:lnTo>
                  <a:lnTo>
                    <a:pt x="4928806" y="1362214"/>
                  </a:lnTo>
                  <a:close/>
                </a:path>
                <a:path w="5182870" h="1570989">
                  <a:moveTo>
                    <a:pt x="4943589" y="295859"/>
                  </a:moveTo>
                  <a:lnTo>
                    <a:pt x="4854968" y="328891"/>
                  </a:lnTo>
                  <a:lnTo>
                    <a:pt x="4915801" y="356692"/>
                  </a:lnTo>
                  <a:lnTo>
                    <a:pt x="4943589" y="295859"/>
                  </a:lnTo>
                  <a:close/>
                </a:path>
                <a:path w="5182870" h="1570989">
                  <a:moveTo>
                    <a:pt x="4956289" y="111239"/>
                  </a:moveTo>
                  <a:lnTo>
                    <a:pt x="4950828" y="91173"/>
                  </a:lnTo>
                  <a:lnTo>
                    <a:pt x="4937620" y="74155"/>
                  </a:lnTo>
                  <a:lnTo>
                    <a:pt x="4918837" y="63601"/>
                  </a:lnTo>
                  <a:lnTo>
                    <a:pt x="4898187" y="61150"/>
                  </a:lnTo>
                  <a:lnTo>
                    <a:pt x="4878121" y="66624"/>
                  </a:lnTo>
                  <a:lnTo>
                    <a:pt x="4861115" y="79819"/>
                  </a:lnTo>
                  <a:lnTo>
                    <a:pt x="4943284" y="150660"/>
                  </a:lnTo>
                  <a:lnTo>
                    <a:pt x="4953838" y="131889"/>
                  </a:lnTo>
                  <a:lnTo>
                    <a:pt x="4956289" y="111239"/>
                  </a:lnTo>
                  <a:close/>
                </a:path>
                <a:path w="5182870" h="1570989">
                  <a:moveTo>
                    <a:pt x="4958575" y="224523"/>
                  </a:moveTo>
                  <a:lnTo>
                    <a:pt x="4952974" y="185254"/>
                  </a:lnTo>
                  <a:lnTo>
                    <a:pt x="4933429" y="152323"/>
                  </a:lnTo>
                  <a:lnTo>
                    <a:pt x="4902962" y="129120"/>
                  </a:lnTo>
                  <a:lnTo>
                    <a:pt x="4864608" y="119037"/>
                  </a:lnTo>
                  <a:lnTo>
                    <a:pt x="4825339" y="124637"/>
                  </a:lnTo>
                  <a:lnTo>
                    <a:pt x="4792408" y="144183"/>
                  </a:lnTo>
                  <a:lnTo>
                    <a:pt x="4769205" y="174650"/>
                  </a:lnTo>
                  <a:lnTo>
                    <a:pt x="4759134" y="213004"/>
                  </a:lnTo>
                  <a:lnTo>
                    <a:pt x="4764722" y="252285"/>
                  </a:lnTo>
                  <a:lnTo>
                    <a:pt x="4784268" y="285216"/>
                  </a:lnTo>
                  <a:lnTo>
                    <a:pt x="4814735" y="308406"/>
                  </a:lnTo>
                  <a:lnTo>
                    <a:pt x="4853102" y="318477"/>
                  </a:lnTo>
                  <a:lnTo>
                    <a:pt x="4892357" y="312889"/>
                  </a:lnTo>
                  <a:lnTo>
                    <a:pt x="4925288" y="293357"/>
                  </a:lnTo>
                  <a:lnTo>
                    <a:pt x="4948491" y="262890"/>
                  </a:lnTo>
                  <a:lnTo>
                    <a:pt x="4958575" y="224523"/>
                  </a:lnTo>
                  <a:close/>
                </a:path>
                <a:path w="5182870" h="1570989">
                  <a:moveTo>
                    <a:pt x="4965154" y="448132"/>
                  </a:moveTo>
                  <a:lnTo>
                    <a:pt x="4923079" y="413715"/>
                  </a:lnTo>
                  <a:lnTo>
                    <a:pt x="4888649" y="455777"/>
                  </a:lnTo>
                  <a:lnTo>
                    <a:pt x="4930724" y="490207"/>
                  </a:lnTo>
                  <a:lnTo>
                    <a:pt x="4965154" y="448132"/>
                  </a:lnTo>
                  <a:close/>
                </a:path>
                <a:path w="5182870" h="1570989">
                  <a:moveTo>
                    <a:pt x="4988395" y="161277"/>
                  </a:moveTo>
                  <a:lnTo>
                    <a:pt x="4954486" y="135001"/>
                  </a:lnTo>
                  <a:lnTo>
                    <a:pt x="4962118" y="195186"/>
                  </a:lnTo>
                  <a:lnTo>
                    <a:pt x="4988395" y="161277"/>
                  </a:lnTo>
                  <a:close/>
                </a:path>
                <a:path w="5182870" h="1570989">
                  <a:moveTo>
                    <a:pt x="4993919" y="1311541"/>
                  </a:moveTo>
                  <a:lnTo>
                    <a:pt x="4932985" y="1325219"/>
                  </a:lnTo>
                  <a:lnTo>
                    <a:pt x="4946662" y="1386154"/>
                  </a:lnTo>
                  <a:lnTo>
                    <a:pt x="4993919" y="1311541"/>
                  </a:lnTo>
                  <a:close/>
                </a:path>
                <a:path w="5182870" h="1570989">
                  <a:moveTo>
                    <a:pt x="4998809" y="1261732"/>
                  </a:moveTo>
                  <a:lnTo>
                    <a:pt x="4953495" y="1303642"/>
                  </a:lnTo>
                  <a:lnTo>
                    <a:pt x="4997107" y="1305356"/>
                  </a:lnTo>
                  <a:lnTo>
                    <a:pt x="4998809" y="1261732"/>
                  </a:lnTo>
                  <a:close/>
                </a:path>
                <a:path w="5182870" h="1570989">
                  <a:moveTo>
                    <a:pt x="5026495" y="378701"/>
                  </a:moveTo>
                  <a:lnTo>
                    <a:pt x="5021402" y="359918"/>
                  </a:lnTo>
                  <a:lnTo>
                    <a:pt x="4933797" y="403809"/>
                  </a:lnTo>
                  <a:lnTo>
                    <a:pt x="4945773" y="419138"/>
                  </a:lnTo>
                  <a:lnTo>
                    <a:pt x="4962144" y="428358"/>
                  </a:lnTo>
                  <a:lnTo>
                    <a:pt x="4980762" y="430771"/>
                  </a:lnTo>
                  <a:lnTo>
                    <a:pt x="4999545" y="425665"/>
                  </a:lnTo>
                  <a:lnTo>
                    <a:pt x="5014861" y="413689"/>
                  </a:lnTo>
                  <a:lnTo>
                    <a:pt x="5024082" y="397332"/>
                  </a:lnTo>
                  <a:lnTo>
                    <a:pt x="5026495" y="378701"/>
                  </a:lnTo>
                  <a:close/>
                </a:path>
                <a:path w="5182870" h="1570989">
                  <a:moveTo>
                    <a:pt x="5034635" y="1254340"/>
                  </a:moveTo>
                  <a:lnTo>
                    <a:pt x="5032337" y="1239850"/>
                  </a:lnTo>
                  <a:lnTo>
                    <a:pt x="5025529" y="1234897"/>
                  </a:lnTo>
                  <a:lnTo>
                    <a:pt x="5011026" y="1237195"/>
                  </a:lnTo>
                  <a:lnTo>
                    <a:pt x="5006086" y="1244003"/>
                  </a:lnTo>
                  <a:lnTo>
                    <a:pt x="5007229" y="1251254"/>
                  </a:lnTo>
                  <a:lnTo>
                    <a:pt x="5008372" y="1258506"/>
                  </a:lnTo>
                  <a:lnTo>
                    <a:pt x="5015192" y="1263446"/>
                  </a:lnTo>
                  <a:lnTo>
                    <a:pt x="5029682" y="1261160"/>
                  </a:lnTo>
                  <a:lnTo>
                    <a:pt x="5034635" y="1254340"/>
                  </a:lnTo>
                  <a:close/>
                </a:path>
                <a:path w="5182870" h="1570989">
                  <a:moveTo>
                    <a:pt x="5046751" y="535101"/>
                  </a:moveTo>
                  <a:lnTo>
                    <a:pt x="5041989" y="510603"/>
                  </a:lnTo>
                  <a:lnTo>
                    <a:pt x="5027688" y="489064"/>
                  </a:lnTo>
                  <a:lnTo>
                    <a:pt x="5006149" y="474764"/>
                  </a:lnTo>
                  <a:lnTo>
                    <a:pt x="4981651" y="470001"/>
                  </a:lnTo>
                  <a:lnTo>
                    <a:pt x="4957165" y="474764"/>
                  </a:lnTo>
                  <a:lnTo>
                    <a:pt x="4935639" y="489064"/>
                  </a:lnTo>
                  <a:lnTo>
                    <a:pt x="5027688" y="581113"/>
                  </a:lnTo>
                  <a:lnTo>
                    <a:pt x="5041989" y="559587"/>
                  </a:lnTo>
                  <a:lnTo>
                    <a:pt x="5046751" y="535101"/>
                  </a:lnTo>
                  <a:close/>
                </a:path>
                <a:path w="5182870" h="1570989">
                  <a:moveTo>
                    <a:pt x="5063109" y="327863"/>
                  </a:moveTo>
                  <a:lnTo>
                    <a:pt x="4985321" y="176847"/>
                  </a:lnTo>
                  <a:lnTo>
                    <a:pt x="4912093" y="405663"/>
                  </a:lnTo>
                  <a:lnTo>
                    <a:pt x="5063109" y="327863"/>
                  </a:lnTo>
                  <a:close/>
                </a:path>
                <a:path w="5182870" h="1570989">
                  <a:moveTo>
                    <a:pt x="5085359" y="1221371"/>
                  </a:moveTo>
                  <a:lnTo>
                    <a:pt x="5072037" y="1155839"/>
                  </a:lnTo>
                  <a:lnTo>
                    <a:pt x="5019827" y="1234694"/>
                  </a:lnTo>
                  <a:lnTo>
                    <a:pt x="5085359" y="1221371"/>
                  </a:lnTo>
                  <a:close/>
                </a:path>
                <a:path w="5182870" h="1570989">
                  <a:moveTo>
                    <a:pt x="5094783" y="601814"/>
                  </a:moveTo>
                  <a:lnTo>
                    <a:pt x="5030787" y="582383"/>
                  </a:lnTo>
                  <a:lnTo>
                    <a:pt x="5075352" y="665797"/>
                  </a:lnTo>
                  <a:lnTo>
                    <a:pt x="5094783" y="601814"/>
                  </a:lnTo>
                  <a:close/>
                </a:path>
                <a:path w="5182870" h="1570989">
                  <a:moveTo>
                    <a:pt x="5121859" y="898359"/>
                  </a:moveTo>
                  <a:lnTo>
                    <a:pt x="5119598" y="850912"/>
                  </a:lnTo>
                  <a:lnTo>
                    <a:pt x="5113210" y="804672"/>
                  </a:lnTo>
                  <a:lnTo>
                    <a:pt x="5102872" y="759815"/>
                  </a:lnTo>
                  <a:lnTo>
                    <a:pt x="5088775" y="716534"/>
                  </a:lnTo>
                  <a:lnTo>
                    <a:pt x="5071084" y="675005"/>
                  </a:lnTo>
                  <a:lnTo>
                    <a:pt x="5050002" y="635406"/>
                  </a:lnTo>
                  <a:lnTo>
                    <a:pt x="5025707" y="597941"/>
                  </a:lnTo>
                  <a:lnTo>
                    <a:pt x="4998377" y="562775"/>
                  </a:lnTo>
                  <a:lnTo>
                    <a:pt x="4968214" y="530098"/>
                  </a:lnTo>
                  <a:lnTo>
                    <a:pt x="4935385" y="500100"/>
                  </a:lnTo>
                  <a:lnTo>
                    <a:pt x="4900079" y="472948"/>
                  </a:lnTo>
                  <a:lnTo>
                    <a:pt x="4862487" y="448843"/>
                  </a:lnTo>
                  <a:lnTo>
                    <a:pt x="4822787" y="427964"/>
                  </a:lnTo>
                  <a:lnTo>
                    <a:pt x="4781169" y="410489"/>
                  </a:lnTo>
                  <a:lnTo>
                    <a:pt x="4737811" y="396608"/>
                  </a:lnTo>
                  <a:lnTo>
                    <a:pt x="4692904" y="386499"/>
                  </a:lnTo>
                  <a:lnTo>
                    <a:pt x="4646625" y="380352"/>
                  </a:lnTo>
                  <a:lnTo>
                    <a:pt x="4599178" y="378333"/>
                  </a:lnTo>
                  <a:lnTo>
                    <a:pt x="4599724" y="597738"/>
                  </a:lnTo>
                  <a:lnTo>
                    <a:pt x="4597844" y="575259"/>
                  </a:lnTo>
                  <a:lnTo>
                    <a:pt x="4510049" y="679183"/>
                  </a:lnTo>
                  <a:lnTo>
                    <a:pt x="4599914" y="671626"/>
                  </a:lnTo>
                  <a:lnTo>
                    <a:pt x="4601324" y="1223340"/>
                  </a:lnTo>
                  <a:lnTo>
                    <a:pt x="4573829" y="1212240"/>
                  </a:lnTo>
                  <a:lnTo>
                    <a:pt x="4530585" y="1212710"/>
                  </a:lnTo>
                  <a:lnTo>
                    <a:pt x="4490669" y="1229347"/>
                  </a:lnTo>
                  <a:lnTo>
                    <a:pt x="4459109" y="1261135"/>
                  </a:lnTo>
                  <a:lnTo>
                    <a:pt x="4601654" y="1355064"/>
                  </a:lnTo>
                  <a:lnTo>
                    <a:pt x="4601832" y="1421041"/>
                  </a:lnTo>
                  <a:lnTo>
                    <a:pt x="4649279" y="1418793"/>
                  </a:lnTo>
                  <a:lnTo>
                    <a:pt x="4695520" y="1412405"/>
                  </a:lnTo>
                  <a:lnTo>
                    <a:pt x="4740376" y="1402067"/>
                  </a:lnTo>
                  <a:lnTo>
                    <a:pt x="4783671" y="1387970"/>
                  </a:lnTo>
                  <a:lnTo>
                    <a:pt x="4825200" y="1370279"/>
                  </a:lnTo>
                  <a:lnTo>
                    <a:pt x="4864786" y="1349197"/>
                  </a:lnTo>
                  <a:lnTo>
                    <a:pt x="4902263" y="1324902"/>
                  </a:lnTo>
                  <a:lnTo>
                    <a:pt x="4937417" y="1297571"/>
                  </a:lnTo>
                  <a:lnTo>
                    <a:pt x="4970094" y="1267409"/>
                  </a:lnTo>
                  <a:lnTo>
                    <a:pt x="5000091" y="1234579"/>
                  </a:lnTo>
                  <a:lnTo>
                    <a:pt x="5027244" y="1199273"/>
                  </a:lnTo>
                  <a:lnTo>
                    <a:pt x="5051349" y="1161681"/>
                  </a:lnTo>
                  <a:lnTo>
                    <a:pt x="5072227" y="1121981"/>
                  </a:lnTo>
                  <a:lnTo>
                    <a:pt x="5089703" y="1080363"/>
                  </a:lnTo>
                  <a:lnTo>
                    <a:pt x="5103584" y="1037005"/>
                  </a:lnTo>
                  <a:lnTo>
                    <a:pt x="5113693" y="992098"/>
                  </a:lnTo>
                  <a:lnTo>
                    <a:pt x="5119840" y="945819"/>
                  </a:lnTo>
                  <a:lnTo>
                    <a:pt x="5121859" y="898359"/>
                  </a:lnTo>
                  <a:close/>
                </a:path>
                <a:path w="5182870" h="1570989">
                  <a:moveTo>
                    <a:pt x="5133556" y="1126871"/>
                  </a:moveTo>
                  <a:lnTo>
                    <a:pt x="5106022" y="1065923"/>
                  </a:lnTo>
                  <a:lnTo>
                    <a:pt x="5072621" y="1154404"/>
                  </a:lnTo>
                  <a:lnTo>
                    <a:pt x="5133556" y="1126871"/>
                  </a:lnTo>
                  <a:close/>
                </a:path>
                <a:path w="5182870" h="1570989">
                  <a:moveTo>
                    <a:pt x="5143055" y="695960"/>
                  </a:moveTo>
                  <a:lnTo>
                    <a:pt x="5083784" y="664997"/>
                  </a:lnTo>
                  <a:lnTo>
                    <a:pt x="5112105" y="755230"/>
                  </a:lnTo>
                  <a:lnTo>
                    <a:pt x="5143055" y="695960"/>
                  </a:lnTo>
                  <a:close/>
                </a:path>
                <a:path w="5182870" h="1570989">
                  <a:moveTo>
                    <a:pt x="5166868" y="1028268"/>
                  </a:moveTo>
                  <a:lnTo>
                    <a:pt x="5132565" y="970864"/>
                  </a:lnTo>
                  <a:lnTo>
                    <a:pt x="5109464" y="1062570"/>
                  </a:lnTo>
                  <a:lnTo>
                    <a:pt x="5166868" y="1028268"/>
                  </a:lnTo>
                  <a:close/>
                </a:path>
                <a:path w="5182870" h="1570989">
                  <a:moveTo>
                    <a:pt x="5173307" y="803351"/>
                  </a:moveTo>
                  <a:lnTo>
                    <a:pt x="5121084" y="761568"/>
                  </a:lnTo>
                  <a:lnTo>
                    <a:pt x="5131524" y="855560"/>
                  </a:lnTo>
                  <a:lnTo>
                    <a:pt x="5173307" y="803351"/>
                  </a:lnTo>
                  <a:close/>
                </a:path>
                <a:path w="5182870" h="1570989">
                  <a:moveTo>
                    <a:pt x="5182641" y="912571"/>
                  </a:moveTo>
                  <a:lnTo>
                    <a:pt x="5135359" y="865289"/>
                  </a:lnTo>
                  <a:lnTo>
                    <a:pt x="5135359" y="959866"/>
                  </a:lnTo>
                  <a:lnTo>
                    <a:pt x="5182641" y="912571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022439" y="2956166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4">
                  <a:moveTo>
                    <a:pt x="92913" y="0"/>
                  </a:moveTo>
                  <a:lnTo>
                    <a:pt x="58323" y="4925"/>
                  </a:lnTo>
                  <a:lnTo>
                    <a:pt x="29316" y="22137"/>
                  </a:lnTo>
                  <a:lnTo>
                    <a:pt x="8879" y="48972"/>
                  </a:lnTo>
                  <a:lnTo>
                    <a:pt x="0" y="82765"/>
                  </a:lnTo>
                  <a:lnTo>
                    <a:pt x="4925" y="117355"/>
                  </a:lnTo>
                  <a:lnTo>
                    <a:pt x="22137" y="146362"/>
                  </a:lnTo>
                  <a:lnTo>
                    <a:pt x="48972" y="166799"/>
                  </a:lnTo>
                  <a:lnTo>
                    <a:pt x="82765" y="175679"/>
                  </a:lnTo>
                  <a:lnTo>
                    <a:pt x="117357" y="170753"/>
                  </a:lnTo>
                  <a:lnTo>
                    <a:pt x="146367" y="153541"/>
                  </a:lnTo>
                  <a:lnTo>
                    <a:pt x="166804" y="126706"/>
                  </a:lnTo>
                  <a:lnTo>
                    <a:pt x="175679" y="92913"/>
                  </a:lnTo>
                  <a:lnTo>
                    <a:pt x="170753" y="58321"/>
                  </a:lnTo>
                  <a:lnTo>
                    <a:pt x="153541" y="29311"/>
                  </a:lnTo>
                  <a:lnTo>
                    <a:pt x="126706" y="8874"/>
                  </a:lnTo>
                  <a:lnTo>
                    <a:pt x="92913" y="0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031952" y="2965691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5" h="156844">
                  <a:moveTo>
                    <a:pt x="82842" y="0"/>
                  </a:moveTo>
                  <a:lnTo>
                    <a:pt x="52001" y="4392"/>
                  </a:lnTo>
                  <a:lnTo>
                    <a:pt x="26138" y="19740"/>
                  </a:lnTo>
                  <a:lnTo>
                    <a:pt x="7916" y="43667"/>
                  </a:lnTo>
                  <a:lnTo>
                    <a:pt x="0" y="73799"/>
                  </a:lnTo>
                  <a:lnTo>
                    <a:pt x="4392" y="104640"/>
                  </a:lnTo>
                  <a:lnTo>
                    <a:pt x="19740" y="130503"/>
                  </a:lnTo>
                  <a:lnTo>
                    <a:pt x="43667" y="148725"/>
                  </a:lnTo>
                  <a:lnTo>
                    <a:pt x="73799" y="156641"/>
                  </a:lnTo>
                  <a:lnTo>
                    <a:pt x="104640" y="152248"/>
                  </a:lnTo>
                  <a:lnTo>
                    <a:pt x="130503" y="136901"/>
                  </a:lnTo>
                  <a:lnTo>
                    <a:pt x="148725" y="112973"/>
                  </a:lnTo>
                  <a:lnTo>
                    <a:pt x="156641" y="82842"/>
                  </a:lnTo>
                  <a:lnTo>
                    <a:pt x="152243" y="52001"/>
                  </a:lnTo>
                  <a:lnTo>
                    <a:pt x="136896" y="26138"/>
                  </a:lnTo>
                  <a:lnTo>
                    <a:pt x="112972" y="7916"/>
                  </a:lnTo>
                  <a:lnTo>
                    <a:pt x="82842" y="0"/>
                  </a:lnTo>
                  <a:close/>
                </a:path>
              </a:pathLst>
            </a:custGeom>
            <a:solidFill>
              <a:srgbClr val="FE0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851116" y="3023565"/>
              <a:ext cx="565785" cy="1812925"/>
            </a:xfrm>
            <a:custGeom>
              <a:avLst/>
              <a:gdLst/>
              <a:ahLst/>
              <a:cxnLst/>
              <a:rect l="l" t="t" r="r" b="b"/>
              <a:pathLst>
                <a:path w="565784" h="1812925">
                  <a:moveTo>
                    <a:pt x="49580" y="1369783"/>
                  </a:moveTo>
                  <a:lnTo>
                    <a:pt x="11607" y="1320203"/>
                  </a:lnTo>
                  <a:lnTo>
                    <a:pt x="0" y="1407756"/>
                  </a:lnTo>
                  <a:lnTo>
                    <a:pt x="49580" y="1369783"/>
                  </a:lnTo>
                  <a:close/>
                </a:path>
                <a:path w="565784" h="1812925">
                  <a:moveTo>
                    <a:pt x="58851" y="1532699"/>
                  </a:moveTo>
                  <a:lnTo>
                    <a:pt x="55753" y="1524393"/>
                  </a:lnTo>
                  <a:lnTo>
                    <a:pt x="49923" y="1518132"/>
                  </a:lnTo>
                  <a:lnTo>
                    <a:pt x="42164" y="1514513"/>
                  </a:lnTo>
                  <a:lnTo>
                    <a:pt x="33312" y="1514144"/>
                  </a:lnTo>
                  <a:lnTo>
                    <a:pt x="25006" y="1517243"/>
                  </a:lnTo>
                  <a:lnTo>
                    <a:pt x="18745" y="1523072"/>
                  </a:lnTo>
                  <a:lnTo>
                    <a:pt x="15125" y="1530832"/>
                  </a:lnTo>
                  <a:lnTo>
                    <a:pt x="14757" y="1539684"/>
                  </a:lnTo>
                  <a:lnTo>
                    <a:pt x="17843" y="1547990"/>
                  </a:lnTo>
                  <a:lnTo>
                    <a:pt x="23672" y="1554251"/>
                  </a:lnTo>
                  <a:lnTo>
                    <a:pt x="31432" y="1557870"/>
                  </a:lnTo>
                  <a:lnTo>
                    <a:pt x="40297" y="1558239"/>
                  </a:lnTo>
                  <a:lnTo>
                    <a:pt x="48602" y="1555153"/>
                  </a:lnTo>
                  <a:lnTo>
                    <a:pt x="54864" y="1549311"/>
                  </a:lnTo>
                  <a:lnTo>
                    <a:pt x="58470" y="1541564"/>
                  </a:lnTo>
                  <a:lnTo>
                    <a:pt x="58851" y="1532699"/>
                  </a:lnTo>
                  <a:close/>
                </a:path>
                <a:path w="565784" h="1812925">
                  <a:moveTo>
                    <a:pt x="137414" y="1542186"/>
                  </a:moveTo>
                  <a:lnTo>
                    <a:pt x="114046" y="1495171"/>
                  </a:lnTo>
                  <a:lnTo>
                    <a:pt x="103632" y="1500352"/>
                  </a:lnTo>
                  <a:lnTo>
                    <a:pt x="118643" y="1486357"/>
                  </a:lnTo>
                  <a:lnTo>
                    <a:pt x="129171" y="1463776"/>
                  </a:lnTo>
                  <a:lnTo>
                    <a:pt x="130263" y="1437982"/>
                  </a:lnTo>
                  <a:lnTo>
                    <a:pt x="121259" y="1413802"/>
                  </a:lnTo>
                  <a:lnTo>
                    <a:pt x="104267" y="1395564"/>
                  </a:lnTo>
                  <a:lnTo>
                    <a:pt x="81686" y="1385036"/>
                  </a:lnTo>
                  <a:lnTo>
                    <a:pt x="55905" y="1383944"/>
                  </a:lnTo>
                  <a:lnTo>
                    <a:pt x="31711" y="1392961"/>
                  </a:lnTo>
                  <a:lnTo>
                    <a:pt x="13487" y="1409954"/>
                  </a:lnTo>
                  <a:lnTo>
                    <a:pt x="2959" y="1432534"/>
                  </a:lnTo>
                  <a:lnTo>
                    <a:pt x="1879" y="1458315"/>
                  </a:lnTo>
                  <a:lnTo>
                    <a:pt x="10871" y="1482509"/>
                  </a:lnTo>
                  <a:lnTo>
                    <a:pt x="27863" y="1500733"/>
                  </a:lnTo>
                  <a:lnTo>
                    <a:pt x="50444" y="1511261"/>
                  </a:lnTo>
                  <a:lnTo>
                    <a:pt x="76238" y="1512341"/>
                  </a:lnTo>
                  <a:lnTo>
                    <a:pt x="89268" y="1507502"/>
                  </a:lnTo>
                  <a:lnTo>
                    <a:pt x="67043" y="1518551"/>
                  </a:lnTo>
                  <a:lnTo>
                    <a:pt x="85712" y="1556118"/>
                  </a:lnTo>
                  <a:lnTo>
                    <a:pt x="68364" y="1553959"/>
                  </a:lnTo>
                  <a:lnTo>
                    <a:pt x="50177" y="1558988"/>
                  </a:lnTo>
                  <a:lnTo>
                    <a:pt x="35204" y="1570482"/>
                  </a:lnTo>
                  <a:lnTo>
                    <a:pt x="25450" y="1587411"/>
                  </a:lnTo>
                  <a:lnTo>
                    <a:pt x="23025" y="1606816"/>
                  </a:lnTo>
                  <a:lnTo>
                    <a:pt x="28054" y="1625003"/>
                  </a:lnTo>
                  <a:lnTo>
                    <a:pt x="39547" y="1639976"/>
                  </a:lnTo>
                  <a:lnTo>
                    <a:pt x="56489" y="1649730"/>
                  </a:lnTo>
                  <a:lnTo>
                    <a:pt x="86995" y="1558683"/>
                  </a:lnTo>
                  <a:lnTo>
                    <a:pt x="90411" y="1565554"/>
                  </a:lnTo>
                  <a:lnTo>
                    <a:pt x="137414" y="1542186"/>
                  </a:lnTo>
                  <a:close/>
                </a:path>
                <a:path w="565784" h="1812925">
                  <a:moveTo>
                    <a:pt x="237121" y="1736610"/>
                  </a:moveTo>
                  <a:lnTo>
                    <a:pt x="114858" y="1554632"/>
                  </a:lnTo>
                  <a:lnTo>
                    <a:pt x="84239" y="1585582"/>
                  </a:lnTo>
                  <a:lnTo>
                    <a:pt x="68414" y="1624520"/>
                  </a:lnTo>
                  <a:lnTo>
                    <a:pt x="68351" y="1666532"/>
                  </a:lnTo>
                  <a:lnTo>
                    <a:pt x="85001" y="1706753"/>
                  </a:lnTo>
                  <a:lnTo>
                    <a:pt x="115938" y="1737372"/>
                  </a:lnTo>
                  <a:lnTo>
                    <a:pt x="154863" y="1753196"/>
                  </a:lnTo>
                  <a:lnTo>
                    <a:pt x="196888" y="1753260"/>
                  </a:lnTo>
                  <a:lnTo>
                    <a:pt x="237121" y="1736610"/>
                  </a:lnTo>
                  <a:close/>
                </a:path>
                <a:path w="565784" h="1812925">
                  <a:moveTo>
                    <a:pt x="261937" y="1805076"/>
                  </a:moveTo>
                  <a:lnTo>
                    <a:pt x="229590" y="1746999"/>
                  </a:lnTo>
                  <a:lnTo>
                    <a:pt x="171513" y="1779346"/>
                  </a:lnTo>
                  <a:lnTo>
                    <a:pt x="261937" y="1805076"/>
                  </a:lnTo>
                  <a:close/>
                </a:path>
                <a:path w="565784" h="1812925">
                  <a:moveTo>
                    <a:pt x="288582" y="1617129"/>
                  </a:moveTo>
                  <a:lnTo>
                    <a:pt x="229146" y="1597977"/>
                  </a:lnTo>
                  <a:lnTo>
                    <a:pt x="269430" y="1676577"/>
                  </a:lnTo>
                  <a:lnTo>
                    <a:pt x="288582" y="1617129"/>
                  </a:lnTo>
                  <a:close/>
                </a:path>
                <a:path w="565784" h="1812925">
                  <a:moveTo>
                    <a:pt x="317373" y="50165"/>
                  </a:moveTo>
                  <a:lnTo>
                    <a:pt x="263347" y="0"/>
                  </a:lnTo>
                  <a:lnTo>
                    <a:pt x="213182" y="54025"/>
                  </a:lnTo>
                  <a:lnTo>
                    <a:pt x="317373" y="50165"/>
                  </a:lnTo>
                  <a:close/>
                </a:path>
                <a:path w="565784" h="1812925">
                  <a:moveTo>
                    <a:pt x="327152" y="1499006"/>
                  </a:moveTo>
                  <a:lnTo>
                    <a:pt x="304101" y="1492732"/>
                  </a:lnTo>
                  <a:lnTo>
                    <a:pt x="281228" y="1495666"/>
                  </a:lnTo>
                  <a:lnTo>
                    <a:pt x="261137" y="1506956"/>
                  </a:lnTo>
                  <a:lnTo>
                    <a:pt x="246405" y="1525752"/>
                  </a:lnTo>
                  <a:lnTo>
                    <a:pt x="240118" y="1548803"/>
                  </a:lnTo>
                  <a:lnTo>
                    <a:pt x="243052" y="1571675"/>
                  </a:lnTo>
                  <a:lnTo>
                    <a:pt x="254342" y="1591767"/>
                  </a:lnTo>
                  <a:lnTo>
                    <a:pt x="273151" y="1606499"/>
                  </a:lnTo>
                  <a:lnTo>
                    <a:pt x="327152" y="1499006"/>
                  </a:lnTo>
                  <a:close/>
                </a:path>
                <a:path w="565784" h="1812925">
                  <a:moveTo>
                    <a:pt x="328155" y="1673402"/>
                  </a:moveTo>
                  <a:lnTo>
                    <a:pt x="324573" y="1663814"/>
                  </a:lnTo>
                  <a:lnTo>
                    <a:pt x="317830" y="1656575"/>
                  </a:lnTo>
                  <a:lnTo>
                    <a:pt x="308876" y="1652409"/>
                  </a:lnTo>
                  <a:lnTo>
                    <a:pt x="298653" y="1651977"/>
                  </a:lnTo>
                  <a:lnTo>
                    <a:pt x="289052" y="1655546"/>
                  </a:lnTo>
                  <a:lnTo>
                    <a:pt x="281825" y="1662277"/>
                  </a:lnTo>
                  <a:lnTo>
                    <a:pt x="277647" y="1671243"/>
                  </a:lnTo>
                  <a:lnTo>
                    <a:pt x="277215" y="1681467"/>
                  </a:lnTo>
                  <a:lnTo>
                    <a:pt x="280784" y="1691068"/>
                  </a:lnTo>
                  <a:lnTo>
                    <a:pt x="287528" y="1698294"/>
                  </a:lnTo>
                  <a:lnTo>
                    <a:pt x="296481" y="1702473"/>
                  </a:lnTo>
                  <a:lnTo>
                    <a:pt x="306717" y="1702904"/>
                  </a:lnTo>
                  <a:lnTo>
                    <a:pt x="316306" y="1699336"/>
                  </a:lnTo>
                  <a:lnTo>
                    <a:pt x="323532" y="1692592"/>
                  </a:lnTo>
                  <a:lnTo>
                    <a:pt x="327710" y="1683639"/>
                  </a:lnTo>
                  <a:lnTo>
                    <a:pt x="328155" y="1673402"/>
                  </a:lnTo>
                  <a:close/>
                </a:path>
                <a:path w="565784" h="1812925">
                  <a:moveTo>
                    <a:pt x="349275" y="1761286"/>
                  </a:moveTo>
                  <a:lnTo>
                    <a:pt x="343090" y="1744675"/>
                  </a:lnTo>
                  <a:lnTo>
                    <a:pt x="331419" y="1732153"/>
                  </a:lnTo>
                  <a:lnTo>
                    <a:pt x="315912" y="1724926"/>
                  </a:lnTo>
                  <a:lnTo>
                    <a:pt x="298208" y="1724177"/>
                  </a:lnTo>
                  <a:lnTo>
                    <a:pt x="281584" y="1730362"/>
                  </a:lnTo>
                  <a:lnTo>
                    <a:pt x="269062" y="1742033"/>
                  </a:lnTo>
                  <a:lnTo>
                    <a:pt x="262699" y="1755673"/>
                  </a:lnTo>
                  <a:lnTo>
                    <a:pt x="275856" y="1714855"/>
                  </a:lnTo>
                  <a:lnTo>
                    <a:pt x="216420" y="1695704"/>
                  </a:lnTo>
                  <a:lnTo>
                    <a:pt x="256705" y="1774304"/>
                  </a:lnTo>
                  <a:lnTo>
                    <a:pt x="261785" y="1758505"/>
                  </a:lnTo>
                  <a:lnTo>
                    <a:pt x="261086" y="1775256"/>
                  </a:lnTo>
                  <a:lnTo>
                    <a:pt x="267271" y="1791868"/>
                  </a:lnTo>
                  <a:lnTo>
                    <a:pt x="278942" y="1804390"/>
                  </a:lnTo>
                  <a:lnTo>
                    <a:pt x="294449" y="1811629"/>
                  </a:lnTo>
                  <a:lnTo>
                    <a:pt x="312166" y="1812366"/>
                  </a:lnTo>
                  <a:lnTo>
                    <a:pt x="328777" y="1806181"/>
                  </a:lnTo>
                  <a:lnTo>
                    <a:pt x="341299" y="1794522"/>
                  </a:lnTo>
                  <a:lnTo>
                    <a:pt x="348526" y="1779003"/>
                  </a:lnTo>
                  <a:lnTo>
                    <a:pt x="349275" y="1761286"/>
                  </a:lnTo>
                  <a:close/>
                </a:path>
                <a:path w="565784" h="1812925">
                  <a:moveTo>
                    <a:pt x="353847" y="1589138"/>
                  </a:moveTo>
                  <a:lnTo>
                    <a:pt x="330365" y="1573961"/>
                  </a:lnTo>
                  <a:lnTo>
                    <a:pt x="315188" y="1597444"/>
                  </a:lnTo>
                  <a:lnTo>
                    <a:pt x="338670" y="1612620"/>
                  </a:lnTo>
                  <a:lnTo>
                    <a:pt x="353847" y="1589138"/>
                  </a:lnTo>
                  <a:close/>
                </a:path>
                <a:path w="565784" h="1812925">
                  <a:moveTo>
                    <a:pt x="362178" y="1588909"/>
                  </a:moveTo>
                  <a:lnTo>
                    <a:pt x="355511" y="1545018"/>
                  </a:lnTo>
                  <a:lnTo>
                    <a:pt x="336892" y="1570291"/>
                  </a:lnTo>
                  <a:lnTo>
                    <a:pt x="362178" y="1588909"/>
                  </a:lnTo>
                  <a:close/>
                </a:path>
                <a:path w="565784" h="1812925">
                  <a:moveTo>
                    <a:pt x="379704" y="1671142"/>
                  </a:moveTo>
                  <a:lnTo>
                    <a:pt x="336219" y="1667205"/>
                  </a:lnTo>
                  <a:lnTo>
                    <a:pt x="332295" y="1710702"/>
                  </a:lnTo>
                  <a:lnTo>
                    <a:pt x="375780" y="1714627"/>
                  </a:lnTo>
                  <a:lnTo>
                    <a:pt x="379704" y="1671142"/>
                  </a:lnTo>
                  <a:close/>
                </a:path>
                <a:path w="565784" h="1812925">
                  <a:moveTo>
                    <a:pt x="380136" y="1633308"/>
                  </a:moveTo>
                  <a:lnTo>
                    <a:pt x="329018" y="1614119"/>
                  </a:lnTo>
                  <a:lnTo>
                    <a:pt x="327291" y="1624825"/>
                  </a:lnTo>
                  <a:lnTo>
                    <a:pt x="329717" y="1635010"/>
                  </a:lnTo>
                  <a:lnTo>
                    <a:pt x="335788" y="1643532"/>
                  </a:lnTo>
                  <a:lnTo>
                    <a:pt x="344982" y="1649272"/>
                  </a:lnTo>
                  <a:lnTo>
                    <a:pt x="355676" y="1651000"/>
                  </a:lnTo>
                  <a:lnTo>
                    <a:pt x="365861" y="1648574"/>
                  </a:lnTo>
                  <a:lnTo>
                    <a:pt x="374383" y="1642503"/>
                  </a:lnTo>
                  <a:lnTo>
                    <a:pt x="380136" y="1633308"/>
                  </a:lnTo>
                  <a:close/>
                </a:path>
                <a:path w="565784" h="1812925">
                  <a:moveTo>
                    <a:pt x="382409" y="1487944"/>
                  </a:moveTo>
                  <a:lnTo>
                    <a:pt x="359765" y="1442402"/>
                  </a:lnTo>
                  <a:lnTo>
                    <a:pt x="314223" y="1465046"/>
                  </a:lnTo>
                  <a:lnTo>
                    <a:pt x="336867" y="1510588"/>
                  </a:lnTo>
                  <a:lnTo>
                    <a:pt x="382409" y="1487944"/>
                  </a:lnTo>
                  <a:close/>
                </a:path>
                <a:path w="565784" h="1812925">
                  <a:moveTo>
                    <a:pt x="391629" y="1645488"/>
                  </a:moveTo>
                  <a:lnTo>
                    <a:pt x="381457" y="1637995"/>
                  </a:lnTo>
                  <a:lnTo>
                    <a:pt x="373964" y="1648167"/>
                  </a:lnTo>
                  <a:lnTo>
                    <a:pt x="391629" y="1645488"/>
                  </a:lnTo>
                  <a:close/>
                </a:path>
                <a:path w="565784" h="1812925">
                  <a:moveTo>
                    <a:pt x="394881" y="1641754"/>
                  </a:moveTo>
                  <a:lnTo>
                    <a:pt x="390601" y="1613573"/>
                  </a:lnTo>
                  <a:lnTo>
                    <a:pt x="378650" y="1629803"/>
                  </a:lnTo>
                  <a:lnTo>
                    <a:pt x="394881" y="1641754"/>
                  </a:lnTo>
                  <a:close/>
                </a:path>
                <a:path w="565784" h="1812925">
                  <a:moveTo>
                    <a:pt x="414604" y="1624977"/>
                  </a:moveTo>
                  <a:lnTo>
                    <a:pt x="412813" y="1613674"/>
                  </a:lnTo>
                  <a:lnTo>
                    <a:pt x="407504" y="1609813"/>
                  </a:lnTo>
                  <a:lnTo>
                    <a:pt x="396201" y="1611604"/>
                  </a:lnTo>
                  <a:lnTo>
                    <a:pt x="392341" y="1616913"/>
                  </a:lnTo>
                  <a:lnTo>
                    <a:pt x="394131" y="1628216"/>
                  </a:lnTo>
                  <a:lnTo>
                    <a:pt x="399440" y="1632064"/>
                  </a:lnTo>
                  <a:lnTo>
                    <a:pt x="405091" y="1631175"/>
                  </a:lnTo>
                  <a:lnTo>
                    <a:pt x="410743" y="1630286"/>
                  </a:lnTo>
                  <a:lnTo>
                    <a:pt x="414604" y="1624977"/>
                  </a:lnTo>
                  <a:close/>
                </a:path>
                <a:path w="565784" h="1812925">
                  <a:moveTo>
                    <a:pt x="433324" y="1570672"/>
                  </a:moveTo>
                  <a:lnTo>
                    <a:pt x="430999" y="1556537"/>
                  </a:lnTo>
                  <a:lnTo>
                    <a:pt x="423697" y="1544802"/>
                  </a:lnTo>
                  <a:lnTo>
                    <a:pt x="412521" y="1536661"/>
                  </a:lnTo>
                  <a:lnTo>
                    <a:pt x="398602" y="1533321"/>
                  </a:lnTo>
                  <a:lnTo>
                    <a:pt x="384467" y="1535645"/>
                  </a:lnTo>
                  <a:lnTo>
                    <a:pt x="372732" y="1542948"/>
                  </a:lnTo>
                  <a:lnTo>
                    <a:pt x="364591" y="1554124"/>
                  </a:lnTo>
                  <a:lnTo>
                    <a:pt x="361251" y="1568043"/>
                  </a:lnTo>
                  <a:lnTo>
                    <a:pt x="433324" y="1570672"/>
                  </a:lnTo>
                  <a:close/>
                </a:path>
                <a:path w="565784" h="1812925">
                  <a:moveTo>
                    <a:pt x="438937" y="1770126"/>
                  </a:moveTo>
                  <a:lnTo>
                    <a:pt x="407987" y="1707870"/>
                  </a:lnTo>
                  <a:lnTo>
                    <a:pt x="345719" y="1738833"/>
                  </a:lnTo>
                  <a:lnTo>
                    <a:pt x="376682" y="1801088"/>
                  </a:lnTo>
                  <a:lnTo>
                    <a:pt x="438937" y="1770126"/>
                  </a:lnTo>
                  <a:close/>
                </a:path>
                <a:path w="565784" h="1812925">
                  <a:moveTo>
                    <a:pt x="446786" y="1460906"/>
                  </a:moveTo>
                  <a:lnTo>
                    <a:pt x="442264" y="1448777"/>
                  </a:lnTo>
                  <a:lnTo>
                    <a:pt x="433755" y="1439646"/>
                  </a:lnTo>
                  <a:lnTo>
                    <a:pt x="422440" y="1434376"/>
                  </a:lnTo>
                  <a:lnTo>
                    <a:pt x="409524" y="1433830"/>
                  </a:lnTo>
                  <a:lnTo>
                    <a:pt x="397395" y="1438338"/>
                  </a:lnTo>
                  <a:lnTo>
                    <a:pt x="388264" y="1446847"/>
                  </a:lnTo>
                  <a:lnTo>
                    <a:pt x="382993" y="1458163"/>
                  </a:lnTo>
                  <a:lnTo>
                    <a:pt x="382447" y="1471091"/>
                  </a:lnTo>
                  <a:lnTo>
                    <a:pt x="386956" y="1483207"/>
                  </a:lnTo>
                  <a:lnTo>
                    <a:pt x="395465" y="1492338"/>
                  </a:lnTo>
                  <a:lnTo>
                    <a:pt x="406781" y="1497622"/>
                  </a:lnTo>
                  <a:lnTo>
                    <a:pt x="419709" y="1498168"/>
                  </a:lnTo>
                  <a:lnTo>
                    <a:pt x="431825" y="1493659"/>
                  </a:lnTo>
                  <a:lnTo>
                    <a:pt x="440956" y="1485138"/>
                  </a:lnTo>
                  <a:lnTo>
                    <a:pt x="446227" y="1473822"/>
                  </a:lnTo>
                  <a:lnTo>
                    <a:pt x="446786" y="1460906"/>
                  </a:lnTo>
                  <a:close/>
                </a:path>
                <a:path w="565784" h="1812925">
                  <a:moveTo>
                    <a:pt x="448576" y="1664030"/>
                  </a:moveTo>
                  <a:lnTo>
                    <a:pt x="447979" y="1650136"/>
                  </a:lnTo>
                  <a:lnTo>
                    <a:pt x="441883" y="1637068"/>
                  </a:lnTo>
                  <a:lnTo>
                    <a:pt x="383489" y="1680197"/>
                  </a:lnTo>
                  <a:lnTo>
                    <a:pt x="394169" y="1689862"/>
                  </a:lnTo>
                  <a:lnTo>
                    <a:pt x="407289" y="1694522"/>
                  </a:lnTo>
                  <a:lnTo>
                    <a:pt x="421182" y="1693926"/>
                  </a:lnTo>
                  <a:lnTo>
                    <a:pt x="434251" y="1687830"/>
                  </a:lnTo>
                  <a:lnTo>
                    <a:pt x="443915" y="1677149"/>
                  </a:lnTo>
                  <a:lnTo>
                    <a:pt x="448576" y="1664030"/>
                  </a:lnTo>
                  <a:close/>
                </a:path>
                <a:path w="565784" h="1812925">
                  <a:moveTo>
                    <a:pt x="471970" y="1572374"/>
                  </a:moveTo>
                  <a:lnTo>
                    <a:pt x="436549" y="1541487"/>
                  </a:lnTo>
                  <a:lnTo>
                    <a:pt x="441083" y="1607781"/>
                  </a:lnTo>
                  <a:lnTo>
                    <a:pt x="471970" y="1572374"/>
                  </a:lnTo>
                  <a:close/>
                </a:path>
                <a:path w="565784" h="1812925">
                  <a:moveTo>
                    <a:pt x="491794" y="1610436"/>
                  </a:moveTo>
                  <a:lnTo>
                    <a:pt x="458520" y="1588922"/>
                  </a:lnTo>
                  <a:lnTo>
                    <a:pt x="437007" y="1622196"/>
                  </a:lnTo>
                  <a:lnTo>
                    <a:pt x="470281" y="1643710"/>
                  </a:lnTo>
                  <a:lnTo>
                    <a:pt x="491794" y="1610436"/>
                  </a:lnTo>
                  <a:close/>
                </a:path>
                <a:path w="565784" h="1812925">
                  <a:moveTo>
                    <a:pt x="492213" y="1463154"/>
                  </a:moveTo>
                  <a:lnTo>
                    <a:pt x="442823" y="1436039"/>
                  </a:lnTo>
                  <a:lnTo>
                    <a:pt x="453961" y="1474292"/>
                  </a:lnTo>
                  <a:lnTo>
                    <a:pt x="492213" y="1463154"/>
                  </a:lnTo>
                  <a:close/>
                </a:path>
                <a:path w="565784" h="1812925">
                  <a:moveTo>
                    <a:pt x="563041" y="1579283"/>
                  </a:moveTo>
                  <a:lnTo>
                    <a:pt x="497001" y="1634159"/>
                  </a:lnTo>
                  <a:lnTo>
                    <a:pt x="536105" y="1585899"/>
                  </a:lnTo>
                  <a:lnTo>
                    <a:pt x="487578" y="1546580"/>
                  </a:lnTo>
                  <a:lnTo>
                    <a:pt x="496773" y="1634350"/>
                  </a:lnTo>
                  <a:lnTo>
                    <a:pt x="447725" y="1675104"/>
                  </a:lnTo>
                  <a:lnTo>
                    <a:pt x="484276" y="1678482"/>
                  </a:lnTo>
                  <a:lnTo>
                    <a:pt x="492201" y="1697443"/>
                  </a:lnTo>
                  <a:lnTo>
                    <a:pt x="484441" y="1689100"/>
                  </a:lnTo>
                  <a:lnTo>
                    <a:pt x="471411" y="1683029"/>
                  </a:lnTo>
                  <a:lnTo>
                    <a:pt x="432028" y="1697405"/>
                  </a:lnTo>
                  <a:lnTo>
                    <a:pt x="425323" y="1725333"/>
                  </a:lnTo>
                  <a:lnTo>
                    <a:pt x="430517" y="1739303"/>
                  </a:lnTo>
                  <a:lnTo>
                    <a:pt x="440334" y="1749818"/>
                  </a:lnTo>
                  <a:lnTo>
                    <a:pt x="453364" y="1755902"/>
                  </a:lnTo>
                  <a:lnTo>
                    <a:pt x="468261" y="1756524"/>
                  </a:lnTo>
                  <a:lnTo>
                    <a:pt x="482219" y="1751330"/>
                  </a:lnTo>
                  <a:lnTo>
                    <a:pt x="492747" y="1741525"/>
                  </a:lnTo>
                  <a:lnTo>
                    <a:pt x="498817" y="1728482"/>
                  </a:lnTo>
                  <a:lnTo>
                    <a:pt x="499402" y="1714690"/>
                  </a:lnTo>
                  <a:lnTo>
                    <a:pt x="508787" y="1737144"/>
                  </a:lnTo>
                  <a:lnTo>
                    <a:pt x="525995" y="1695246"/>
                  </a:lnTo>
                  <a:lnTo>
                    <a:pt x="485457" y="1678597"/>
                  </a:lnTo>
                  <a:lnTo>
                    <a:pt x="553300" y="1684845"/>
                  </a:lnTo>
                  <a:lnTo>
                    <a:pt x="563041" y="1579283"/>
                  </a:lnTo>
                  <a:close/>
                </a:path>
                <a:path w="565784" h="1812925">
                  <a:moveTo>
                    <a:pt x="565429" y="1535328"/>
                  </a:moveTo>
                  <a:lnTo>
                    <a:pt x="556958" y="1508264"/>
                  </a:lnTo>
                  <a:lnTo>
                    <a:pt x="538099" y="1485760"/>
                  </a:lnTo>
                  <a:lnTo>
                    <a:pt x="511975" y="1472336"/>
                  </a:lnTo>
                  <a:lnTo>
                    <a:pt x="483717" y="1470037"/>
                  </a:lnTo>
                  <a:lnTo>
                    <a:pt x="456653" y="1478508"/>
                  </a:lnTo>
                  <a:lnTo>
                    <a:pt x="434149" y="1497380"/>
                  </a:lnTo>
                  <a:lnTo>
                    <a:pt x="549719" y="1589709"/>
                  </a:lnTo>
                  <a:lnTo>
                    <a:pt x="563143" y="1563585"/>
                  </a:lnTo>
                  <a:lnTo>
                    <a:pt x="565429" y="1535328"/>
                  </a:lnTo>
                  <a:close/>
                </a:path>
              </a:pathLst>
            </a:custGeom>
            <a:solidFill>
              <a:srgbClr val="039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58622"/>
            <a:ext cx="9144000" cy="4585335"/>
            <a:chOff x="0" y="558622"/>
            <a:chExt cx="9144000" cy="4585335"/>
          </a:xfrm>
        </p:grpSpPr>
        <p:sp>
          <p:nvSpPr>
            <p:cNvPr id="3" name="object 3" descr=""/>
            <p:cNvSpPr/>
            <p:nvPr/>
          </p:nvSpPr>
          <p:spPr>
            <a:xfrm>
              <a:off x="0" y="558622"/>
              <a:ext cx="9144000" cy="4585335"/>
            </a:xfrm>
            <a:custGeom>
              <a:avLst/>
              <a:gdLst/>
              <a:ahLst/>
              <a:cxnLst/>
              <a:rect l="l" t="t" r="r" b="b"/>
              <a:pathLst>
                <a:path w="9144000" h="4585335">
                  <a:moveTo>
                    <a:pt x="0" y="4584877"/>
                  </a:moveTo>
                  <a:lnTo>
                    <a:pt x="9144000" y="45848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4877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826442" y="2864586"/>
              <a:ext cx="0" cy="787400"/>
            </a:xfrm>
            <a:custGeom>
              <a:avLst/>
              <a:gdLst/>
              <a:ahLst/>
              <a:cxnLst/>
              <a:rect l="l" t="t" r="r" b="b"/>
              <a:pathLst>
                <a:path w="0" h="787400">
                  <a:moveTo>
                    <a:pt x="0" y="787374"/>
                  </a:moveTo>
                  <a:lnTo>
                    <a:pt x="0" y="0"/>
                  </a:lnTo>
                </a:path>
              </a:pathLst>
            </a:custGeom>
            <a:ln w="21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826442" y="1847214"/>
              <a:ext cx="2219325" cy="2219325"/>
            </a:xfrm>
            <a:custGeom>
              <a:avLst/>
              <a:gdLst/>
              <a:ahLst/>
              <a:cxnLst/>
              <a:rect l="l" t="t" r="r" b="b"/>
              <a:pathLst>
                <a:path w="2219325" h="2219325">
                  <a:moveTo>
                    <a:pt x="0" y="616750"/>
                  </a:moveTo>
                  <a:lnTo>
                    <a:pt x="0" y="512635"/>
                  </a:lnTo>
                  <a:lnTo>
                    <a:pt x="0" y="148374"/>
                  </a:lnTo>
                  <a:lnTo>
                    <a:pt x="7564" y="101478"/>
                  </a:lnTo>
                  <a:lnTo>
                    <a:pt x="28628" y="60748"/>
                  </a:lnTo>
                  <a:lnTo>
                    <a:pt x="60748" y="28628"/>
                  </a:lnTo>
                  <a:lnTo>
                    <a:pt x="101478" y="7564"/>
                  </a:lnTo>
                  <a:lnTo>
                    <a:pt x="148374" y="0"/>
                  </a:lnTo>
                  <a:lnTo>
                    <a:pt x="2070328" y="0"/>
                  </a:lnTo>
                  <a:lnTo>
                    <a:pt x="2117230" y="7564"/>
                  </a:lnTo>
                  <a:lnTo>
                    <a:pt x="2157964" y="28628"/>
                  </a:lnTo>
                  <a:lnTo>
                    <a:pt x="2190085" y="60748"/>
                  </a:lnTo>
                  <a:lnTo>
                    <a:pt x="2211150" y="101478"/>
                  </a:lnTo>
                  <a:lnTo>
                    <a:pt x="2218715" y="148374"/>
                  </a:lnTo>
                  <a:lnTo>
                    <a:pt x="2218715" y="2070341"/>
                  </a:lnTo>
                  <a:lnTo>
                    <a:pt x="2211150" y="2117237"/>
                  </a:lnTo>
                  <a:lnTo>
                    <a:pt x="2190085" y="2157967"/>
                  </a:lnTo>
                  <a:lnTo>
                    <a:pt x="2157964" y="2190086"/>
                  </a:lnTo>
                  <a:lnTo>
                    <a:pt x="2117230" y="2211150"/>
                  </a:lnTo>
                  <a:lnTo>
                    <a:pt x="2070328" y="2218715"/>
                  </a:lnTo>
                  <a:lnTo>
                    <a:pt x="148374" y="2218715"/>
                  </a:lnTo>
                  <a:lnTo>
                    <a:pt x="101478" y="2211150"/>
                  </a:lnTo>
                  <a:lnTo>
                    <a:pt x="60748" y="2190086"/>
                  </a:lnTo>
                  <a:lnTo>
                    <a:pt x="28628" y="2157967"/>
                  </a:lnTo>
                  <a:lnTo>
                    <a:pt x="7564" y="2117237"/>
                  </a:lnTo>
                  <a:lnTo>
                    <a:pt x="0" y="2070341"/>
                  </a:lnTo>
                  <a:lnTo>
                    <a:pt x="0" y="1960664"/>
                  </a:lnTo>
                </a:path>
              </a:pathLst>
            </a:custGeom>
            <a:ln w="21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615482" y="2210117"/>
              <a:ext cx="0" cy="1119505"/>
            </a:xfrm>
            <a:custGeom>
              <a:avLst/>
              <a:gdLst/>
              <a:ahLst/>
              <a:cxnLst/>
              <a:rect l="l" t="t" r="r" b="b"/>
              <a:pathLst>
                <a:path w="0" h="1119504">
                  <a:moveTo>
                    <a:pt x="0" y="0"/>
                  </a:moveTo>
                  <a:lnTo>
                    <a:pt x="0" y="1119289"/>
                  </a:lnTo>
                </a:path>
              </a:pathLst>
            </a:custGeom>
            <a:ln w="21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51078" y="4271802"/>
              <a:ext cx="1119505" cy="0"/>
            </a:xfrm>
            <a:custGeom>
              <a:avLst/>
              <a:gdLst/>
              <a:ahLst/>
              <a:cxnLst/>
              <a:rect l="l" t="t" r="r" b="b"/>
              <a:pathLst>
                <a:path w="1119504" h="0">
                  <a:moveTo>
                    <a:pt x="0" y="0"/>
                  </a:moveTo>
                  <a:lnTo>
                    <a:pt x="1119289" y="0"/>
                  </a:lnTo>
                </a:path>
              </a:pathLst>
            </a:custGeom>
            <a:ln w="21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26886" y="1947658"/>
              <a:ext cx="2018030" cy="2018030"/>
            </a:xfrm>
            <a:custGeom>
              <a:avLst/>
              <a:gdLst/>
              <a:ahLst/>
              <a:cxnLst/>
              <a:rect l="l" t="t" r="r" b="b"/>
              <a:pathLst>
                <a:path w="2018029" h="2018029">
                  <a:moveTo>
                    <a:pt x="1917509" y="0"/>
                  </a:moveTo>
                  <a:lnTo>
                    <a:pt x="100317" y="0"/>
                  </a:lnTo>
                  <a:lnTo>
                    <a:pt x="61271" y="7882"/>
                  </a:lnTo>
                  <a:lnTo>
                    <a:pt x="29384" y="29378"/>
                  </a:lnTo>
                  <a:lnTo>
                    <a:pt x="7884" y="61261"/>
                  </a:lnTo>
                  <a:lnTo>
                    <a:pt x="0" y="100304"/>
                  </a:lnTo>
                  <a:lnTo>
                    <a:pt x="0" y="1917509"/>
                  </a:lnTo>
                  <a:lnTo>
                    <a:pt x="7884" y="1956552"/>
                  </a:lnTo>
                  <a:lnTo>
                    <a:pt x="29384" y="1988435"/>
                  </a:lnTo>
                  <a:lnTo>
                    <a:pt x="61271" y="2009931"/>
                  </a:lnTo>
                  <a:lnTo>
                    <a:pt x="100317" y="2017814"/>
                  </a:lnTo>
                  <a:lnTo>
                    <a:pt x="1917509" y="2017814"/>
                  </a:lnTo>
                  <a:lnTo>
                    <a:pt x="1956552" y="2009931"/>
                  </a:lnTo>
                  <a:lnTo>
                    <a:pt x="1988435" y="1988435"/>
                  </a:lnTo>
                  <a:lnTo>
                    <a:pt x="2009931" y="1956552"/>
                  </a:lnTo>
                  <a:lnTo>
                    <a:pt x="2017814" y="1917509"/>
                  </a:lnTo>
                  <a:lnTo>
                    <a:pt x="2017814" y="100304"/>
                  </a:lnTo>
                  <a:lnTo>
                    <a:pt x="2009931" y="61261"/>
                  </a:lnTo>
                  <a:lnTo>
                    <a:pt x="1988435" y="29378"/>
                  </a:lnTo>
                  <a:lnTo>
                    <a:pt x="1956552" y="7882"/>
                  </a:lnTo>
                  <a:lnTo>
                    <a:pt x="1917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12217" y="2283371"/>
            <a:ext cx="3726815" cy="148844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dirty="0" sz="3600" spc="235" b="1">
                <a:solidFill>
                  <a:srgbClr val="FFFFFF"/>
                </a:solidFill>
                <a:latin typeface="Calibri"/>
                <a:cs typeface="Calibri"/>
              </a:rPr>
              <a:t>Поможем </a:t>
            </a:r>
            <a:r>
              <a:rPr dirty="0" sz="3600" spc="260" b="1">
                <a:solidFill>
                  <a:srgbClr val="FFFFFF"/>
                </a:solidFill>
                <a:latin typeface="Calibri"/>
                <a:cs typeface="Calibri"/>
              </a:rPr>
              <a:t>скомплектовать </a:t>
            </a:r>
            <a:r>
              <a:rPr dirty="0" sz="3600" spc="180" b="1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3600" spc="305" b="1">
                <a:solidFill>
                  <a:srgbClr val="FFFFFF"/>
                </a:solidFill>
                <a:latin typeface="Calibri"/>
                <a:cs typeface="Calibri"/>
              </a:rPr>
              <a:t>посчитаем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-1" y="0"/>
            <a:ext cx="9144000" cy="3723004"/>
            <a:chOff x="-1" y="0"/>
            <a:chExt cx="9144000" cy="3723004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169418" y="2190191"/>
              <a:ext cx="1532890" cy="1532890"/>
            </a:xfrm>
            <a:custGeom>
              <a:avLst/>
              <a:gdLst/>
              <a:ahLst/>
              <a:cxnLst/>
              <a:rect l="l" t="t" r="r" b="b"/>
              <a:pathLst>
                <a:path w="1532890" h="1532889">
                  <a:moveTo>
                    <a:pt x="1532763" y="0"/>
                  </a:moveTo>
                  <a:lnTo>
                    <a:pt x="0" y="0"/>
                  </a:lnTo>
                  <a:lnTo>
                    <a:pt x="0" y="1532763"/>
                  </a:lnTo>
                  <a:lnTo>
                    <a:pt x="1532763" y="1532763"/>
                  </a:lnTo>
                  <a:lnTo>
                    <a:pt x="153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169419" y="2190191"/>
              <a:ext cx="1532890" cy="264795"/>
            </a:xfrm>
            <a:custGeom>
              <a:avLst/>
              <a:gdLst/>
              <a:ahLst/>
              <a:cxnLst/>
              <a:rect l="l" t="t" r="r" b="b"/>
              <a:pathLst>
                <a:path w="1532890" h="264794">
                  <a:moveTo>
                    <a:pt x="158546" y="105702"/>
                  </a:moveTo>
                  <a:lnTo>
                    <a:pt x="105702" y="105702"/>
                  </a:lnTo>
                  <a:lnTo>
                    <a:pt x="105702" y="158559"/>
                  </a:lnTo>
                  <a:lnTo>
                    <a:pt x="105702" y="211416"/>
                  </a:lnTo>
                  <a:lnTo>
                    <a:pt x="105702" y="264287"/>
                  </a:lnTo>
                  <a:lnTo>
                    <a:pt x="158546" y="264287"/>
                  </a:lnTo>
                  <a:lnTo>
                    <a:pt x="158546" y="211416"/>
                  </a:lnTo>
                  <a:lnTo>
                    <a:pt x="158546" y="158559"/>
                  </a:lnTo>
                  <a:lnTo>
                    <a:pt x="158546" y="105702"/>
                  </a:lnTo>
                  <a:close/>
                </a:path>
                <a:path w="1532890" h="264794">
                  <a:moveTo>
                    <a:pt x="158546" y="0"/>
                  </a:moveTo>
                  <a:lnTo>
                    <a:pt x="105702" y="0"/>
                  </a:lnTo>
                  <a:lnTo>
                    <a:pt x="52857" y="0"/>
                  </a:lnTo>
                  <a:lnTo>
                    <a:pt x="0" y="0"/>
                  </a:lnTo>
                  <a:lnTo>
                    <a:pt x="0" y="52844"/>
                  </a:lnTo>
                  <a:lnTo>
                    <a:pt x="0" y="264287"/>
                  </a:lnTo>
                  <a:lnTo>
                    <a:pt x="52857" y="264287"/>
                  </a:lnTo>
                  <a:lnTo>
                    <a:pt x="52857" y="211416"/>
                  </a:lnTo>
                  <a:lnTo>
                    <a:pt x="52857" y="158559"/>
                  </a:lnTo>
                  <a:lnTo>
                    <a:pt x="52857" y="105702"/>
                  </a:lnTo>
                  <a:lnTo>
                    <a:pt x="52857" y="52857"/>
                  </a:lnTo>
                  <a:lnTo>
                    <a:pt x="105702" y="52857"/>
                  </a:lnTo>
                  <a:lnTo>
                    <a:pt x="158546" y="52857"/>
                  </a:lnTo>
                  <a:lnTo>
                    <a:pt x="158546" y="0"/>
                  </a:lnTo>
                  <a:close/>
                </a:path>
                <a:path w="1532890" h="264794">
                  <a:moveTo>
                    <a:pt x="264274" y="105702"/>
                  </a:moveTo>
                  <a:lnTo>
                    <a:pt x="211416" y="105702"/>
                  </a:lnTo>
                  <a:lnTo>
                    <a:pt x="158559" y="105702"/>
                  </a:lnTo>
                  <a:lnTo>
                    <a:pt x="158559" y="158559"/>
                  </a:lnTo>
                  <a:lnTo>
                    <a:pt x="158559" y="211416"/>
                  </a:lnTo>
                  <a:lnTo>
                    <a:pt x="158559" y="264287"/>
                  </a:lnTo>
                  <a:lnTo>
                    <a:pt x="211416" y="264287"/>
                  </a:lnTo>
                  <a:lnTo>
                    <a:pt x="264274" y="264287"/>
                  </a:lnTo>
                  <a:lnTo>
                    <a:pt x="264274" y="211416"/>
                  </a:lnTo>
                  <a:lnTo>
                    <a:pt x="264274" y="158559"/>
                  </a:lnTo>
                  <a:lnTo>
                    <a:pt x="264274" y="105702"/>
                  </a:lnTo>
                  <a:close/>
                </a:path>
                <a:path w="1532890" h="264794">
                  <a:moveTo>
                    <a:pt x="369976" y="0"/>
                  </a:moveTo>
                  <a:lnTo>
                    <a:pt x="369976" y="0"/>
                  </a:lnTo>
                  <a:lnTo>
                    <a:pt x="158559" y="0"/>
                  </a:lnTo>
                  <a:lnTo>
                    <a:pt x="158559" y="52857"/>
                  </a:lnTo>
                  <a:lnTo>
                    <a:pt x="211416" y="52857"/>
                  </a:lnTo>
                  <a:lnTo>
                    <a:pt x="264261" y="52857"/>
                  </a:lnTo>
                  <a:lnTo>
                    <a:pt x="317119" y="52857"/>
                  </a:lnTo>
                  <a:lnTo>
                    <a:pt x="317119" y="105702"/>
                  </a:lnTo>
                  <a:lnTo>
                    <a:pt x="317119" y="158559"/>
                  </a:lnTo>
                  <a:lnTo>
                    <a:pt x="317119" y="211416"/>
                  </a:lnTo>
                  <a:lnTo>
                    <a:pt x="317119" y="264287"/>
                  </a:lnTo>
                  <a:lnTo>
                    <a:pt x="369976" y="264287"/>
                  </a:lnTo>
                  <a:lnTo>
                    <a:pt x="369976" y="52844"/>
                  </a:lnTo>
                  <a:lnTo>
                    <a:pt x="369976" y="0"/>
                  </a:lnTo>
                  <a:close/>
                </a:path>
                <a:path w="1532890" h="264794">
                  <a:moveTo>
                    <a:pt x="475678" y="158559"/>
                  </a:moveTo>
                  <a:lnTo>
                    <a:pt x="422808" y="158559"/>
                  </a:lnTo>
                  <a:lnTo>
                    <a:pt x="422808" y="211416"/>
                  </a:lnTo>
                  <a:lnTo>
                    <a:pt x="422808" y="264287"/>
                  </a:lnTo>
                  <a:lnTo>
                    <a:pt x="475678" y="264287"/>
                  </a:lnTo>
                  <a:lnTo>
                    <a:pt x="475678" y="211416"/>
                  </a:lnTo>
                  <a:lnTo>
                    <a:pt x="475678" y="158559"/>
                  </a:lnTo>
                  <a:close/>
                </a:path>
                <a:path w="1532890" h="264794">
                  <a:moveTo>
                    <a:pt x="634250" y="211416"/>
                  </a:moveTo>
                  <a:lnTo>
                    <a:pt x="581393" y="211416"/>
                  </a:lnTo>
                  <a:lnTo>
                    <a:pt x="528535" y="211416"/>
                  </a:lnTo>
                  <a:lnTo>
                    <a:pt x="528535" y="264287"/>
                  </a:lnTo>
                  <a:lnTo>
                    <a:pt x="581393" y="264287"/>
                  </a:lnTo>
                  <a:lnTo>
                    <a:pt x="634250" y="264287"/>
                  </a:lnTo>
                  <a:lnTo>
                    <a:pt x="634250" y="211416"/>
                  </a:lnTo>
                  <a:close/>
                </a:path>
                <a:path w="1532890" h="264794">
                  <a:moveTo>
                    <a:pt x="739952" y="211416"/>
                  </a:moveTo>
                  <a:lnTo>
                    <a:pt x="687095" y="211416"/>
                  </a:lnTo>
                  <a:lnTo>
                    <a:pt x="687095" y="264287"/>
                  </a:lnTo>
                  <a:lnTo>
                    <a:pt x="739952" y="264287"/>
                  </a:lnTo>
                  <a:lnTo>
                    <a:pt x="739952" y="211416"/>
                  </a:lnTo>
                  <a:close/>
                </a:path>
                <a:path w="1532890" h="264794">
                  <a:moveTo>
                    <a:pt x="845654" y="105702"/>
                  </a:moveTo>
                  <a:lnTo>
                    <a:pt x="792810" y="105702"/>
                  </a:lnTo>
                  <a:lnTo>
                    <a:pt x="792810" y="52844"/>
                  </a:lnTo>
                  <a:lnTo>
                    <a:pt x="739952" y="52844"/>
                  </a:lnTo>
                  <a:lnTo>
                    <a:pt x="739952" y="0"/>
                  </a:lnTo>
                  <a:lnTo>
                    <a:pt x="687095" y="0"/>
                  </a:lnTo>
                  <a:lnTo>
                    <a:pt x="634250" y="0"/>
                  </a:lnTo>
                  <a:lnTo>
                    <a:pt x="634238" y="52857"/>
                  </a:lnTo>
                  <a:lnTo>
                    <a:pt x="634238" y="105702"/>
                  </a:lnTo>
                  <a:lnTo>
                    <a:pt x="581393" y="105702"/>
                  </a:lnTo>
                  <a:lnTo>
                    <a:pt x="581393" y="52857"/>
                  </a:lnTo>
                  <a:lnTo>
                    <a:pt x="634238" y="52857"/>
                  </a:lnTo>
                  <a:lnTo>
                    <a:pt x="634238" y="0"/>
                  </a:lnTo>
                  <a:lnTo>
                    <a:pt x="581393" y="0"/>
                  </a:lnTo>
                  <a:lnTo>
                    <a:pt x="528535" y="0"/>
                  </a:lnTo>
                  <a:lnTo>
                    <a:pt x="475678" y="0"/>
                  </a:lnTo>
                  <a:lnTo>
                    <a:pt x="422808" y="0"/>
                  </a:lnTo>
                  <a:lnTo>
                    <a:pt x="422808" y="52844"/>
                  </a:lnTo>
                  <a:lnTo>
                    <a:pt x="422808" y="105702"/>
                  </a:lnTo>
                  <a:lnTo>
                    <a:pt x="475678" y="105702"/>
                  </a:lnTo>
                  <a:lnTo>
                    <a:pt x="475678" y="52857"/>
                  </a:lnTo>
                  <a:lnTo>
                    <a:pt x="528535" y="52857"/>
                  </a:lnTo>
                  <a:lnTo>
                    <a:pt x="528535" y="105702"/>
                  </a:lnTo>
                  <a:lnTo>
                    <a:pt x="528535" y="158559"/>
                  </a:lnTo>
                  <a:lnTo>
                    <a:pt x="581393" y="158559"/>
                  </a:lnTo>
                  <a:lnTo>
                    <a:pt x="634250" y="158559"/>
                  </a:lnTo>
                  <a:lnTo>
                    <a:pt x="634250" y="105702"/>
                  </a:lnTo>
                  <a:lnTo>
                    <a:pt x="687095" y="105702"/>
                  </a:lnTo>
                  <a:lnTo>
                    <a:pt x="739952" y="105702"/>
                  </a:lnTo>
                  <a:lnTo>
                    <a:pt x="792797" y="105702"/>
                  </a:lnTo>
                  <a:lnTo>
                    <a:pt x="792797" y="158559"/>
                  </a:lnTo>
                  <a:lnTo>
                    <a:pt x="792797" y="211416"/>
                  </a:lnTo>
                  <a:lnTo>
                    <a:pt x="792797" y="264287"/>
                  </a:lnTo>
                  <a:lnTo>
                    <a:pt x="845654" y="264287"/>
                  </a:lnTo>
                  <a:lnTo>
                    <a:pt x="845654" y="211416"/>
                  </a:lnTo>
                  <a:lnTo>
                    <a:pt x="845654" y="158559"/>
                  </a:lnTo>
                  <a:lnTo>
                    <a:pt x="845654" y="105702"/>
                  </a:lnTo>
                  <a:close/>
                </a:path>
                <a:path w="1532890" h="264794">
                  <a:moveTo>
                    <a:pt x="898512" y="0"/>
                  </a:moveTo>
                  <a:lnTo>
                    <a:pt x="845654" y="0"/>
                  </a:lnTo>
                  <a:lnTo>
                    <a:pt x="845654" y="52857"/>
                  </a:lnTo>
                  <a:lnTo>
                    <a:pt x="898512" y="52857"/>
                  </a:lnTo>
                  <a:lnTo>
                    <a:pt x="898512" y="0"/>
                  </a:lnTo>
                  <a:close/>
                </a:path>
                <a:path w="1532890" h="264794">
                  <a:moveTo>
                    <a:pt x="1109929" y="105702"/>
                  </a:moveTo>
                  <a:lnTo>
                    <a:pt x="1057071" y="105702"/>
                  </a:lnTo>
                  <a:lnTo>
                    <a:pt x="1057071" y="52844"/>
                  </a:lnTo>
                  <a:lnTo>
                    <a:pt x="1004214" y="52844"/>
                  </a:lnTo>
                  <a:lnTo>
                    <a:pt x="1004214" y="0"/>
                  </a:lnTo>
                  <a:lnTo>
                    <a:pt x="951357" y="0"/>
                  </a:lnTo>
                  <a:lnTo>
                    <a:pt x="951357" y="52857"/>
                  </a:lnTo>
                  <a:lnTo>
                    <a:pt x="1004214" y="52857"/>
                  </a:lnTo>
                  <a:lnTo>
                    <a:pt x="1004214" y="105702"/>
                  </a:lnTo>
                  <a:lnTo>
                    <a:pt x="951357" y="105702"/>
                  </a:lnTo>
                  <a:lnTo>
                    <a:pt x="951357" y="158559"/>
                  </a:lnTo>
                  <a:lnTo>
                    <a:pt x="951357" y="211416"/>
                  </a:lnTo>
                  <a:lnTo>
                    <a:pt x="1004214" y="211416"/>
                  </a:lnTo>
                  <a:lnTo>
                    <a:pt x="1004214" y="158559"/>
                  </a:lnTo>
                  <a:lnTo>
                    <a:pt x="1057071" y="158559"/>
                  </a:lnTo>
                  <a:lnTo>
                    <a:pt x="1109929" y="158559"/>
                  </a:lnTo>
                  <a:lnTo>
                    <a:pt x="1109929" y="105702"/>
                  </a:lnTo>
                  <a:close/>
                </a:path>
                <a:path w="1532890" h="264794">
                  <a:moveTo>
                    <a:pt x="1427048" y="105702"/>
                  </a:moveTo>
                  <a:lnTo>
                    <a:pt x="1374190" y="105702"/>
                  </a:lnTo>
                  <a:lnTo>
                    <a:pt x="1321346" y="105702"/>
                  </a:lnTo>
                  <a:lnTo>
                    <a:pt x="1268488" y="105702"/>
                  </a:lnTo>
                  <a:lnTo>
                    <a:pt x="1268488" y="158559"/>
                  </a:lnTo>
                  <a:lnTo>
                    <a:pt x="1268488" y="211416"/>
                  </a:lnTo>
                  <a:lnTo>
                    <a:pt x="1321333" y="211416"/>
                  </a:lnTo>
                  <a:lnTo>
                    <a:pt x="1374190" y="211416"/>
                  </a:lnTo>
                  <a:lnTo>
                    <a:pt x="1427048" y="211416"/>
                  </a:lnTo>
                  <a:lnTo>
                    <a:pt x="1427048" y="158559"/>
                  </a:lnTo>
                  <a:lnTo>
                    <a:pt x="1427048" y="105702"/>
                  </a:lnTo>
                  <a:close/>
                </a:path>
                <a:path w="1532890" h="264794">
                  <a:moveTo>
                    <a:pt x="1532763" y="0"/>
                  </a:moveTo>
                  <a:lnTo>
                    <a:pt x="1532763" y="0"/>
                  </a:lnTo>
                  <a:lnTo>
                    <a:pt x="1162773" y="0"/>
                  </a:lnTo>
                  <a:lnTo>
                    <a:pt x="1162773" y="52844"/>
                  </a:lnTo>
                  <a:lnTo>
                    <a:pt x="1162773" y="105702"/>
                  </a:lnTo>
                  <a:lnTo>
                    <a:pt x="1162773" y="158559"/>
                  </a:lnTo>
                  <a:lnTo>
                    <a:pt x="1162773" y="211416"/>
                  </a:lnTo>
                  <a:lnTo>
                    <a:pt x="1215631" y="211416"/>
                  </a:lnTo>
                  <a:lnTo>
                    <a:pt x="1215631" y="158559"/>
                  </a:lnTo>
                  <a:lnTo>
                    <a:pt x="1215631" y="105702"/>
                  </a:lnTo>
                  <a:lnTo>
                    <a:pt x="1215631" y="52857"/>
                  </a:lnTo>
                  <a:lnTo>
                    <a:pt x="1268488" y="52857"/>
                  </a:lnTo>
                  <a:lnTo>
                    <a:pt x="1479905" y="52857"/>
                  </a:lnTo>
                  <a:lnTo>
                    <a:pt x="1479905" y="105702"/>
                  </a:lnTo>
                  <a:lnTo>
                    <a:pt x="1479905" y="158559"/>
                  </a:lnTo>
                  <a:lnTo>
                    <a:pt x="1479905" y="211416"/>
                  </a:lnTo>
                  <a:lnTo>
                    <a:pt x="1532763" y="211416"/>
                  </a:lnTo>
                  <a:lnTo>
                    <a:pt x="1532763" y="158559"/>
                  </a:lnTo>
                  <a:lnTo>
                    <a:pt x="1532763" y="105702"/>
                  </a:lnTo>
                  <a:lnTo>
                    <a:pt x="1532763" y="52857"/>
                  </a:lnTo>
                  <a:lnTo>
                    <a:pt x="1532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69419" y="2401608"/>
              <a:ext cx="1532890" cy="317500"/>
            </a:xfrm>
            <a:custGeom>
              <a:avLst/>
              <a:gdLst/>
              <a:ahLst/>
              <a:cxnLst/>
              <a:rect l="l" t="t" r="r" b="b"/>
              <a:pathLst>
                <a:path w="1532890" h="317500">
                  <a:moveTo>
                    <a:pt x="52857" y="264261"/>
                  </a:moveTo>
                  <a:lnTo>
                    <a:pt x="0" y="264261"/>
                  </a:lnTo>
                  <a:lnTo>
                    <a:pt x="0" y="317119"/>
                  </a:lnTo>
                  <a:lnTo>
                    <a:pt x="52857" y="317119"/>
                  </a:lnTo>
                  <a:lnTo>
                    <a:pt x="52857" y="264261"/>
                  </a:lnTo>
                  <a:close/>
                </a:path>
                <a:path w="1532890" h="317500">
                  <a:moveTo>
                    <a:pt x="158546" y="264261"/>
                  </a:moveTo>
                  <a:lnTo>
                    <a:pt x="105702" y="264261"/>
                  </a:lnTo>
                  <a:lnTo>
                    <a:pt x="105702" y="317119"/>
                  </a:lnTo>
                  <a:lnTo>
                    <a:pt x="158546" y="317119"/>
                  </a:lnTo>
                  <a:lnTo>
                    <a:pt x="158546" y="264261"/>
                  </a:lnTo>
                  <a:close/>
                </a:path>
                <a:path w="1532890" h="317500">
                  <a:moveTo>
                    <a:pt x="158546" y="105702"/>
                  </a:moveTo>
                  <a:lnTo>
                    <a:pt x="105702" y="105702"/>
                  </a:lnTo>
                  <a:lnTo>
                    <a:pt x="52857" y="105702"/>
                  </a:lnTo>
                  <a:lnTo>
                    <a:pt x="52857" y="52844"/>
                  </a:lnTo>
                  <a:lnTo>
                    <a:pt x="0" y="52844"/>
                  </a:lnTo>
                  <a:lnTo>
                    <a:pt x="0" y="105702"/>
                  </a:lnTo>
                  <a:lnTo>
                    <a:pt x="0" y="158559"/>
                  </a:lnTo>
                  <a:lnTo>
                    <a:pt x="52844" y="158559"/>
                  </a:lnTo>
                  <a:lnTo>
                    <a:pt x="105702" y="158559"/>
                  </a:lnTo>
                  <a:lnTo>
                    <a:pt x="158546" y="158559"/>
                  </a:lnTo>
                  <a:lnTo>
                    <a:pt x="158546" y="105702"/>
                  </a:lnTo>
                  <a:close/>
                </a:path>
                <a:path w="1532890" h="317500">
                  <a:moveTo>
                    <a:pt x="211416" y="211404"/>
                  </a:moveTo>
                  <a:lnTo>
                    <a:pt x="158559" y="211404"/>
                  </a:lnTo>
                  <a:lnTo>
                    <a:pt x="158559" y="264261"/>
                  </a:lnTo>
                  <a:lnTo>
                    <a:pt x="211416" y="264261"/>
                  </a:lnTo>
                  <a:lnTo>
                    <a:pt x="211416" y="211404"/>
                  </a:lnTo>
                  <a:close/>
                </a:path>
                <a:path w="1532890" h="317500">
                  <a:moveTo>
                    <a:pt x="264274" y="264261"/>
                  </a:moveTo>
                  <a:lnTo>
                    <a:pt x="211416" y="264261"/>
                  </a:lnTo>
                  <a:lnTo>
                    <a:pt x="211416" y="317119"/>
                  </a:lnTo>
                  <a:lnTo>
                    <a:pt x="264274" y="317119"/>
                  </a:lnTo>
                  <a:lnTo>
                    <a:pt x="264274" y="264261"/>
                  </a:lnTo>
                  <a:close/>
                </a:path>
                <a:path w="1532890" h="317500">
                  <a:moveTo>
                    <a:pt x="369976" y="211404"/>
                  </a:moveTo>
                  <a:lnTo>
                    <a:pt x="317119" y="211404"/>
                  </a:lnTo>
                  <a:lnTo>
                    <a:pt x="317119" y="264261"/>
                  </a:lnTo>
                  <a:lnTo>
                    <a:pt x="369976" y="264261"/>
                  </a:lnTo>
                  <a:lnTo>
                    <a:pt x="369976" y="211404"/>
                  </a:lnTo>
                  <a:close/>
                </a:path>
                <a:path w="1532890" h="317500">
                  <a:moveTo>
                    <a:pt x="369976" y="52844"/>
                  </a:moveTo>
                  <a:lnTo>
                    <a:pt x="317119" y="52844"/>
                  </a:lnTo>
                  <a:lnTo>
                    <a:pt x="317119" y="105702"/>
                  </a:lnTo>
                  <a:lnTo>
                    <a:pt x="264274" y="105702"/>
                  </a:lnTo>
                  <a:lnTo>
                    <a:pt x="211416" y="105702"/>
                  </a:lnTo>
                  <a:lnTo>
                    <a:pt x="158559" y="105702"/>
                  </a:lnTo>
                  <a:lnTo>
                    <a:pt x="158559" y="158559"/>
                  </a:lnTo>
                  <a:lnTo>
                    <a:pt x="369976" y="158559"/>
                  </a:lnTo>
                  <a:lnTo>
                    <a:pt x="369976" y="105714"/>
                  </a:lnTo>
                  <a:lnTo>
                    <a:pt x="369976" y="52844"/>
                  </a:lnTo>
                  <a:close/>
                </a:path>
                <a:path w="1532890" h="317500">
                  <a:moveTo>
                    <a:pt x="687095" y="105702"/>
                  </a:moveTo>
                  <a:lnTo>
                    <a:pt x="634250" y="105702"/>
                  </a:lnTo>
                  <a:lnTo>
                    <a:pt x="634250" y="52844"/>
                  </a:lnTo>
                  <a:lnTo>
                    <a:pt x="581393" y="52844"/>
                  </a:lnTo>
                  <a:lnTo>
                    <a:pt x="528535" y="52844"/>
                  </a:lnTo>
                  <a:lnTo>
                    <a:pt x="475678" y="52844"/>
                  </a:lnTo>
                  <a:lnTo>
                    <a:pt x="422808" y="52844"/>
                  </a:lnTo>
                  <a:lnTo>
                    <a:pt x="422808" y="105702"/>
                  </a:lnTo>
                  <a:lnTo>
                    <a:pt x="422808" y="158559"/>
                  </a:lnTo>
                  <a:lnTo>
                    <a:pt x="475678" y="158559"/>
                  </a:lnTo>
                  <a:lnTo>
                    <a:pt x="475678" y="105714"/>
                  </a:lnTo>
                  <a:lnTo>
                    <a:pt x="528535" y="105714"/>
                  </a:lnTo>
                  <a:lnTo>
                    <a:pt x="528535" y="158559"/>
                  </a:lnTo>
                  <a:lnTo>
                    <a:pt x="528535" y="211404"/>
                  </a:lnTo>
                  <a:lnTo>
                    <a:pt x="475678" y="211404"/>
                  </a:lnTo>
                  <a:lnTo>
                    <a:pt x="475678" y="264261"/>
                  </a:lnTo>
                  <a:lnTo>
                    <a:pt x="422833" y="264261"/>
                  </a:lnTo>
                  <a:lnTo>
                    <a:pt x="369976" y="264261"/>
                  </a:lnTo>
                  <a:lnTo>
                    <a:pt x="369976" y="317119"/>
                  </a:lnTo>
                  <a:lnTo>
                    <a:pt x="422808" y="317119"/>
                  </a:lnTo>
                  <a:lnTo>
                    <a:pt x="475678" y="317119"/>
                  </a:lnTo>
                  <a:lnTo>
                    <a:pt x="528535" y="317119"/>
                  </a:lnTo>
                  <a:lnTo>
                    <a:pt x="528535" y="264261"/>
                  </a:lnTo>
                  <a:lnTo>
                    <a:pt x="581393" y="264261"/>
                  </a:lnTo>
                  <a:lnTo>
                    <a:pt x="581393" y="211416"/>
                  </a:lnTo>
                  <a:lnTo>
                    <a:pt x="581393" y="158559"/>
                  </a:lnTo>
                  <a:lnTo>
                    <a:pt x="581393" y="105714"/>
                  </a:lnTo>
                  <a:lnTo>
                    <a:pt x="634238" y="105714"/>
                  </a:lnTo>
                  <a:lnTo>
                    <a:pt x="634238" y="158559"/>
                  </a:lnTo>
                  <a:lnTo>
                    <a:pt x="687095" y="158559"/>
                  </a:lnTo>
                  <a:lnTo>
                    <a:pt x="687095" y="105702"/>
                  </a:lnTo>
                  <a:close/>
                </a:path>
                <a:path w="1532890" h="317500">
                  <a:moveTo>
                    <a:pt x="1109929" y="105702"/>
                  </a:moveTo>
                  <a:lnTo>
                    <a:pt x="1057071" y="105702"/>
                  </a:lnTo>
                  <a:lnTo>
                    <a:pt x="1057071" y="158559"/>
                  </a:lnTo>
                  <a:lnTo>
                    <a:pt x="1004214" y="158559"/>
                  </a:lnTo>
                  <a:lnTo>
                    <a:pt x="1004214" y="105714"/>
                  </a:lnTo>
                  <a:lnTo>
                    <a:pt x="1057071" y="105714"/>
                  </a:lnTo>
                  <a:lnTo>
                    <a:pt x="1057071" y="52870"/>
                  </a:lnTo>
                  <a:lnTo>
                    <a:pt x="1057071" y="0"/>
                  </a:lnTo>
                  <a:lnTo>
                    <a:pt x="1004214" y="0"/>
                  </a:lnTo>
                  <a:lnTo>
                    <a:pt x="951357" y="0"/>
                  </a:lnTo>
                  <a:lnTo>
                    <a:pt x="951357" y="52870"/>
                  </a:lnTo>
                  <a:lnTo>
                    <a:pt x="1004214" y="52870"/>
                  </a:lnTo>
                  <a:lnTo>
                    <a:pt x="1004214" y="105702"/>
                  </a:lnTo>
                  <a:lnTo>
                    <a:pt x="951357" y="105702"/>
                  </a:lnTo>
                  <a:lnTo>
                    <a:pt x="951357" y="158559"/>
                  </a:lnTo>
                  <a:lnTo>
                    <a:pt x="898512" y="158559"/>
                  </a:lnTo>
                  <a:lnTo>
                    <a:pt x="898512" y="0"/>
                  </a:lnTo>
                  <a:lnTo>
                    <a:pt x="845654" y="0"/>
                  </a:lnTo>
                  <a:lnTo>
                    <a:pt x="792797" y="0"/>
                  </a:lnTo>
                  <a:lnTo>
                    <a:pt x="792797" y="52844"/>
                  </a:lnTo>
                  <a:lnTo>
                    <a:pt x="739952" y="52844"/>
                  </a:lnTo>
                  <a:lnTo>
                    <a:pt x="739952" y="105702"/>
                  </a:lnTo>
                  <a:lnTo>
                    <a:pt x="739952" y="158559"/>
                  </a:lnTo>
                  <a:lnTo>
                    <a:pt x="739952" y="211404"/>
                  </a:lnTo>
                  <a:lnTo>
                    <a:pt x="687095" y="211404"/>
                  </a:lnTo>
                  <a:lnTo>
                    <a:pt x="634238" y="211404"/>
                  </a:lnTo>
                  <a:lnTo>
                    <a:pt x="634238" y="264261"/>
                  </a:lnTo>
                  <a:lnTo>
                    <a:pt x="634238" y="317119"/>
                  </a:lnTo>
                  <a:lnTo>
                    <a:pt x="687095" y="317119"/>
                  </a:lnTo>
                  <a:lnTo>
                    <a:pt x="687095" y="264261"/>
                  </a:lnTo>
                  <a:lnTo>
                    <a:pt x="739952" y="264261"/>
                  </a:lnTo>
                  <a:lnTo>
                    <a:pt x="792797" y="264261"/>
                  </a:lnTo>
                  <a:lnTo>
                    <a:pt x="792797" y="317119"/>
                  </a:lnTo>
                  <a:lnTo>
                    <a:pt x="845654" y="317119"/>
                  </a:lnTo>
                  <a:lnTo>
                    <a:pt x="845654" y="264261"/>
                  </a:lnTo>
                  <a:lnTo>
                    <a:pt x="792810" y="264261"/>
                  </a:lnTo>
                  <a:lnTo>
                    <a:pt x="792810" y="211416"/>
                  </a:lnTo>
                  <a:lnTo>
                    <a:pt x="792810" y="52870"/>
                  </a:lnTo>
                  <a:lnTo>
                    <a:pt x="845654" y="52870"/>
                  </a:lnTo>
                  <a:lnTo>
                    <a:pt x="845654" y="264261"/>
                  </a:lnTo>
                  <a:lnTo>
                    <a:pt x="898512" y="264261"/>
                  </a:lnTo>
                  <a:lnTo>
                    <a:pt x="951357" y="264261"/>
                  </a:lnTo>
                  <a:lnTo>
                    <a:pt x="1004214" y="264261"/>
                  </a:lnTo>
                  <a:lnTo>
                    <a:pt x="1004214" y="211416"/>
                  </a:lnTo>
                  <a:lnTo>
                    <a:pt x="1057071" y="211416"/>
                  </a:lnTo>
                  <a:lnTo>
                    <a:pt x="1109929" y="211416"/>
                  </a:lnTo>
                  <a:lnTo>
                    <a:pt x="1109929" y="158559"/>
                  </a:lnTo>
                  <a:lnTo>
                    <a:pt x="1109929" y="105702"/>
                  </a:lnTo>
                  <a:close/>
                </a:path>
                <a:path w="1532890" h="317500">
                  <a:moveTo>
                    <a:pt x="1374190" y="211404"/>
                  </a:moveTo>
                  <a:lnTo>
                    <a:pt x="1321346" y="211404"/>
                  </a:lnTo>
                  <a:lnTo>
                    <a:pt x="1268488" y="211404"/>
                  </a:lnTo>
                  <a:lnTo>
                    <a:pt x="1215631" y="211404"/>
                  </a:lnTo>
                  <a:lnTo>
                    <a:pt x="1215631" y="264261"/>
                  </a:lnTo>
                  <a:lnTo>
                    <a:pt x="1268488" y="264261"/>
                  </a:lnTo>
                  <a:lnTo>
                    <a:pt x="1321333" y="264261"/>
                  </a:lnTo>
                  <a:lnTo>
                    <a:pt x="1374190" y="264261"/>
                  </a:lnTo>
                  <a:lnTo>
                    <a:pt x="1374190" y="211404"/>
                  </a:lnTo>
                  <a:close/>
                </a:path>
                <a:path w="1532890" h="317500">
                  <a:moveTo>
                    <a:pt x="1427048" y="0"/>
                  </a:moveTo>
                  <a:lnTo>
                    <a:pt x="1374190" y="0"/>
                  </a:lnTo>
                  <a:lnTo>
                    <a:pt x="1321346" y="0"/>
                  </a:lnTo>
                  <a:lnTo>
                    <a:pt x="1268488" y="0"/>
                  </a:lnTo>
                  <a:lnTo>
                    <a:pt x="1268488" y="52870"/>
                  </a:lnTo>
                  <a:lnTo>
                    <a:pt x="1321333" y="52870"/>
                  </a:lnTo>
                  <a:lnTo>
                    <a:pt x="1374190" y="52870"/>
                  </a:lnTo>
                  <a:lnTo>
                    <a:pt x="1427048" y="52870"/>
                  </a:lnTo>
                  <a:lnTo>
                    <a:pt x="1427048" y="0"/>
                  </a:lnTo>
                  <a:close/>
                </a:path>
                <a:path w="1532890" h="317500">
                  <a:moveTo>
                    <a:pt x="1532763" y="211404"/>
                  </a:moveTo>
                  <a:lnTo>
                    <a:pt x="1479905" y="211404"/>
                  </a:lnTo>
                  <a:lnTo>
                    <a:pt x="1427048" y="211404"/>
                  </a:lnTo>
                  <a:lnTo>
                    <a:pt x="1427048" y="264261"/>
                  </a:lnTo>
                  <a:lnTo>
                    <a:pt x="1479905" y="264261"/>
                  </a:lnTo>
                  <a:lnTo>
                    <a:pt x="1532763" y="264261"/>
                  </a:lnTo>
                  <a:lnTo>
                    <a:pt x="1532763" y="211404"/>
                  </a:lnTo>
                  <a:close/>
                </a:path>
                <a:path w="1532890" h="317500">
                  <a:moveTo>
                    <a:pt x="1532763" y="0"/>
                  </a:moveTo>
                  <a:lnTo>
                    <a:pt x="1479905" y="0"/>
                  </a:lnTo>
                  <a:lnTo>
                    <a:pt x="1479905" y="52844"/>
                  </a:lnTo>
                  <a:lnTo>
                    <a:pt x="1479905" y="105702"/>
                  </a:lnTo>
                  <a:lnTo>
                    <a:pt x="1427048" y="105702"/>
                  </a:lnTo>
                  <a:lnTo>
                    <a:pt x="1374190" y="105702"/>
                  </a:lnTo>
                  <a:lnTo>
                    <a:pt x="1321346" y="105702"/>
                  </a:lnTo>
                  <a:lnTo>
                    <a:pt x="1268488" y="105702"/>
                  </a:lnTo>
                  <a:lnTo>
                    <a:pt x="1215631" y="105702"/>
                  </a:lnTo>
                  <a:lnTo>
                    <a:pt x="1215631" y="52870"/>
                  </a:lnTo>
                  <a:lnTo>
                    <a:pt x="1215631" y="0"/>
                  </a:lnTo>
                  <a:lnTo>
                    <a:pt x="1162773" y="0"/>
                  </a:lnTo>
                  <a:lnTo>
                    <a:pt x="1162773" y="158559"/>
                  </a:lnTo>
                  <a:lnTo>
                    <a:pt x="1215631" y="158559"/>
                  </a:lnTo>
                  <a:lnTo>
                    <a:pt x="1532763" y="158559"/>
                  </a:lnTo>
                  <a:lnTo>
                    <a:pt x="1532763" y="105714"/>
                  </a:lnTo>
                  <a:lnTo>
                    <a:pt x="1532763" y="52870"/>
                  </a:lnTo>
                  <a:lnTo>
                    <a:pt x="1532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69419" y="2665869"/>
              <a:ext cx="1532890" cy="317500"/>
            </a:xfrm>
            <a:custGeom>
              <a:avLst/>
              <a:gdLst/>
              <a:ahLst/>
              <a:cxnLst/>
              <a:rect l="l" t="t" r="r" b="b"/>
              <a:pathLst>
                <a:path w="1532890" h="317500">
                  <a:moveTo>
                    <a:pt x="158546" y="52857"/>
                  </a:moveTo>
                  <a:lnTo>
                    <a:pt x="105702" y="52857"/>
                  </a:lnTo>
                  <a:lnTo>
                    <a:pt x="105702" y="105714"/>
                  </a:lnTo>
                  <a:lnTo>
                    <a:pt x="105702" y="158584"/>
                  </a:lnTo>
                  <a:lnTo>
                    <a:pt x="105702" y="211416"/>
                  </a:lnTo>
                  <a:lnTo>
                    <a:pt x="52857" y="211416"/>
                  </a:lnTo>
                  <a:lnTo>
                    <a:pt x="52857" y="158584"/>
                  </a:lnTo>
                  <a:lnTo>
                    <a:pt x="105702" y="158584"/>
                  </a:lnTo>
                  <a:lnTo>
                    <a:pt x="105702" y="105714"/>
                  </a:lnTo>
                  <a:lnTo>
                    <a:pt x="52857" y="105714"/>
                  </a:lnTo>
                  <a:lnTo>
                    <a:pt x="0" y="105714"/>
                  </a:lnTo>
                  <a:lnTo>
                    <a:pt x="0" y="158559"/>
                  </a:lnTo>
                  <a:lnTo>
                    <a:pt x="0" y="211416"/>
                  </a:lnTo>
                  <a:lnTo>
                    <a:pt x="52844" y="211416"/>
                  </a:lnTo>
                  <a:lnTo>
                    <a:pt x="52844" y="264274"/>
                  </a:lnTo>
                  <a:lnTo>
                    <a:pt x="0" y="264274"/>
                  </a:lnTo>
                  <a:lnTo>
                    <a:pt x="0" y="317131"/>
                  </a:lnTo>
                  <a:lnTo>
                    <a:pt x="52857" y="317131"/>
                  </a:lnTo>
                  <a:lnTo>
                    <a:pt x="52857" y="264274"/>
                  </a:lnTo>
                  <a:lnTo>
                    <a:pt x="105702" y="264274"/>
                  </a:lnTo>
                  <a:lnTo>
                    <a:pt x="158546" y="264274"/>
                  </a:lnTo>
                  <a:lnTo>
                    <a:pt x="158546" y="211416"/>
                  </a:lnTo>
                  <a:lnTo>
                    <a:pt x="158546" y="158584"/>
                  </a:lnTo>
                  <a:lnTo>
                    <a:pt x="158546" y="105714"/>
                  </a:lnTo>
                  <a:lnTo>
                    <a:pt x="158546" y="52857"/>
                  </a:lnTo>
                  <a:close/>
                </a:path>
                <a:path w="1532890" h="317500">
                  <a:moveTo>
                    <a:pt x="264274" y="211416"/>
                  </a:moveTo>
                  <a:lnTo>
                    <a:pt x="211416" y="211416"/>
                  </a:lnTo>
                  <a:lnTo>
                    <a:pt x="158559" y="211416"/>
                  </a:lnTo>
                  <a:lnTo>
                    <a:pt x="158559" y="264274"/>
                  </a:lnTo>
                  <a:lnTo>
                    <a:pt x="158559" y="317131"/>
                  </a:lnTo>
                  <a:lnTo>
                    <a:pt x="211416" y="317131"/>
                  </a:lnTo>
                  <a:lnTo>
                    <a:pt x="211416" y="264274"/>
                  </a:lnTo>
                  <a:lnTo>
                    <a:pt x="264274" y="264274"/>
                  </a:lnTo>
                  <a:lnTo>
                    <a:pt x="264274" y="211416"/>
                  </a:lnTo>
                  <a:close/>
                </a:path>
                <a:path w="1532890" h="317500">
                  <a:moveTo>
                    <a:pt x="264274" y="52857"/>
                  </a:moveTo>
                  <a:lnTo>
                    <a:pt x="211416" y="52857"/>
                  </a:lnTo>
                  <a:lnTo>
                    <a:pt x="211416" y="105714"/>
                  </a:lnTo>
                  <a:lnTo>
                    <a:pt x="158559" y="105714"/>
                  </a:lnTo>
                  <a:lnTo>
                    <a:pt x="158559" y="158584"/>
                  </a:lnTo>
                  <a:lnTo>
                    <a:pt x="211416" y="158584"/>
                  </a:lnTo>
                  <a:lnTo>
                    <a:pt x="264274" y="158584"/>
                  </a:lnTo>
                  <a:lnTo>
                    <a:pt x="264274" y="105714"/>
                  </a:lnTo>
                  <a:lnTo>
                    <a:pt x="264274" y="52857"/>
                  </a:lnTo>
                  <a:close/>
                </a:path>
                <a:path w="1532890" h="317500">
                  <a:moveTo>
                    <a:pt x="369976" y="264274"/>
                  </a:moveTo>
                  <a:lnTo>
                    <a:pt x="317119" y="264274"/>
                  </a:lnTo>
                  <a:lnTo>
                    <a:pt x="317119" y="317131"/>
                  </a:lnTo>
                  <a:lnTo>
                    <a:pt x="369976" y="317131"/>
                  </a:lnTo>
                  <a:lnTo>
                    <a:pt x="369976" y="264274"/>
                  </a:lnTo>
                  <a:close/>
                </a:path>
                <a:path w="1532890" h="317500">
                  <a:moveTo>
                    <a:pt x="369976" y="158559"/>
                  </a:moveTo>
                  <a:lnTo>
                    <a:pt x="317119" y="158559"/>
                  </a:lnTo>
                  <a:lnTo>
                    <a:pt x="317119" y="211416"/>
                  </a:lnTo>
                  <a:lnTo>
                    <a:pt x="369976" y="211416"/>
                  </a:lnTo>
                  <a:lnTo>
                    <a:pt x="369976" y="158559"/>
                  </a:lnTo>
                  <a:close/>
                </a:path>
                <a:path w="1532890" h="317500">
                  <a:moveTo>
                    <a:pt x="528535" y="211416"/>
                  </a:moveTo>
                  <a:lnTo>
                    <a:pt x="475678" y="211416"/>
                  </a:lnTo>
                  <a:lnTo>
                    <a:pt x="422808" y="211416"/>
                  </a:lnTo>
                  <a:lnTo>
                    <a:pt x="422808" y="264274"/>
                  </a:lnTo>
                  <a:lnTo>
                    <a:pt x="475678" y="264274"/>
                  </a:lnTo>
                  <a:lnTo>
                    <a:pt x="528535" y="264274"/>
                  </a:lnTo>
                  <a:lnTo>
                    <a:pt x="528535" y="211416"/>
                  </a:lnTo>
                  <a:close/>
                </a:path>
                <a:path w="1532890" h="317500">
                  <a:moveTo>
                    <a:pt x="581393" y="264274"/>
                  </a:moveTo>
                  <a:lnTo>
                    <a:pt x="528535" y="264274"/>
                  </a:lnTo>
                  <a:lnTo>
                    <a:pt x="528535" y="317131"/>
                  </a:lnTo>
                  <a:lnTo>
                    <a:pt x="581393" y="317131"/>
                  </a:lnTo>
                  <a:lnTo>
                    <a:pt x="581393" y="264274"/>
                  </a:lnTo>
                  <a:close/>
                </a:path>
                <a:path w="1532890" h="317500">
                  <a:moveTo>
                    <a:pt x="1268488" y="211416"/>
                  </a:moveTo>
                  <a:lnTo>
                    <a:pt x="1215631" y="211416"/>
                  </a:lnTo>
                  <a:lnTo>
                    <a:pt x="1215631" y="264274"/>
                  </a:lnTo>
                  <a:lnTo>
                    <a:pt x="1268488" y="264274"/>
                  </a:lnTo>
                  <a:lnTo>
                    <a:pt x="1268488" y="211416"/>
                  </a:lnTo>
                  <a:close/>
                </a:path>
                <a:path w="1532890" h="317500">
                  <a:moveTo>
                    <a:pt x="1374190" y="158559"/>
                  </a:moveTo>
                  <a:lnTo>
                    <a:pt x="1321346" y="158559"/>
                  </a:lnTo>
                  <a:lnTo>
                    <a:pt x="1268488" y="158559"/>
                  </a:lnTo>
                  <a:lnTo>
                    <a:pt x="1268488" y="105714"/>
                  </a:lnTo>
                  <a:lnTo>
                    <a:pt x="1215631" y="105714"/>
                  </a:lnTo>
                  <a:lnTo>
                    <a:pt x="1162786" y="105714"/>
                  </a:lnTo>
                  <a:lnTo>
                    <a:pt x="1162786" y="52857"/>
                  </a:lnTo>
                  <a:lnTo>
                    <a:pt x="1162786" y="0"/>
                  </a:lnTo>
                  <a:lnTo>
                    <a:pt x="1109929" y="0"/>
                  </a:lnTo>
                  <a:lnTo>
                    <a:pt x="1109929" y="52857"/>
                  </a:lnTo>
                  <a:lnTo>
                    <a:pt x="1057071" y="52857"/>
                  </a:lnTo>
                  <a:lnTo>
                    <a:pt x="1057071" y="0"/>
                  </a:lnTo>
                  <a:lnTo>
                    <a:pt x="1004214" y="0"/>
                  </a:lnTo>
                  <a:lnTo>
                    <a:pt x="951357" y="0"/>
                  </a:lnTo>
                  <a:lnTo>
                    <a:pt x="951357" y="52857"/>
                  </a:lnTo>
                  <a:lnTo>
                    <a:pt x="951357" y="105714"/>
                  </a:lnTo>
                  <a:lnTo>
                    <a:pt x="951357" y="158559"/>
                  </a:lnTo>
                  <a:lnTo>
                    <a:pt x="898512" y="158559"/>
                  </a:lnTo>
                  <a:lnTo>
                    <a:pt x="898512" y="105714"/>
                  </a:lnTo>
                  <a:lnTo>
                    <a:pt x="898512" y="52857"/>
                  </a:lnTo>
                  <a:lnTo>
                    <a:pt x="845654" y="52857"/>
                  </a:lnTo>
                  <a:lnTo>
                    <a:pt x="845654" y="105714"/>
                  </a:lnTo>
                  <a:lnTo>
                    <a:pt x="792810" y="105714"/>
                  </a:lnTo>
                  <a:lnTo>
                    <a:pt x="792810" y="52857"/>
                  </a:lnTo>
                  <a:lnTo>
                    <a:pt x="845654" y="52857"/>
                  </a:lnTo>
                  <a:lnTo>
                    <a:pt x="845654" y="0"/>
                  </a:lnTo>
                  <a:lnTo>
                    <a:pt x="792797" y="0"/>
                  </a:lnTo>
                  <a:lnTo>
                    <a:pt x="792797" y="52857"/>
                  </a:lnTo>
                  <a:lnTo>
                    <a:pt x="739952" y="52857"/>
                  </a:lnTo>
                  <a:lnTo>
                    <a:pt x="739952" y="105714"/>
                  </a:lnTo>
                  <a:lnTo>
                    <a:pt x="687095" y="105714"/>
                  </a:lnTo>
                  <a:lnTo>
                    <a:pt x="687095" y="158559"/>
                  </a:lnTo>
                  <a:lnTo>
                    <a:pt x="634250" y="158559"/>
                  </a:lnTo>
                  <a:lnTo>
                    <a:pt x="581393" y="158559"/>
                  </a:lnTo>
                  <a:lnTo>
                    <a:pt x="581393" y="105714"/>
                  </a:lnTo>
                  <a:lnTo>
                    <a:pt x="634238" y="105714"/>
                  </a:lnTo>
                  <a:lnTo>
                    <a:pt x="687095" y="105714"/>
                  </a:lnTo>
                  <a:lnTo>
                    <a:pt x="687095" y="52857"/>
                  </a:lnTo>
                  <a:lnTo>
                    <a:pt x="317119" y="52857"/>
                  </a:lnTo>
                  <a:lnTo>
                    <a:pt x="317119" y="105714"/>
                  </a:lnTo>
                  <a:lnTo>
                    <a:pt x="528535" y="105714"/>
                  </a:lnTo>
                  <a:lnTo>
                    <a:pt x="528535" y="158584"/>
                  </a:lnTo>
                  <a:lnTo>
                    <a:pt x="581393" y="158584"/>
                  </a:lnTo>
                  <a:lnTo>
                    <a:pt x="581393" y="211416"/>
                  </a:lnTo>
                  <a:lnTo>
                    <a:pt x="581393" y="264274"/>
                  </a:lnTo>
                  <a:lnTo>
                    <a:pt x="634238" y="264274"/>
                  </a:lnTo>
                  <a:lnTo>
                    <a:pt x="634238" y="317131"/>
                  </a:lnTo>
                  <a:lnTo>
                    <a:pt x="687095" y="317131"/>
                  </a:lnTo>
                  <a:lnTo>
                    <a:pt x="687095" y="264274"/>
                  </a:lnTo>
                  <a:lnTo>
                    <a:pt x="634250" y="264274"/>
                  </a:lnTo>
                  <a:lnTo>
                    <a:pt x="634250" y="211416"/>
                  </a:lnTo>
                  <a:lnTo>
                    <a:pt x="687095" y="211416"/>
                  </a:lnTo>
                  <a:lnTo>
                    <a:pt x="687095" y="158584"/>
                  </a:lnTo>
                  <a:lnTo>
                    <a:pt x="739952" y="158584"/>
                  </a:lnTo>
                  <a:lnTo>
                    <a:pt x="792797" y="158584"/>
                  </a:lnTo>
                  <a:lnTo>
                    <a:pt x="792797" y="211416"/>
                  </a:lnTo>
                  <a:lnTo>
                    <a:pt x="845654" y="211416"/>
                  </a:lnTo>
                  <a:lnTo>
                    <a:pt x="845654" y="264274"/>
                  </a:lnTo>
                  <a:lnTo>
                    <a:pt x="898512" y="264274"/>
                  </a:lnTo>
                  <a:lnTo>
                    <a:pt x="898512" y="211416"/>
                  </a:lnTo>
                  <a:lnTo>
                    <a:pt x="951357" y="211416"/>
                  </a:lnTo>
                  <a:lnTo>
                    <a:pt x="951357" y="264274"/>
                  </a:lnTo>
                  <a:lnTo>
                    <a:pt x="1004214" y="264274"/>
                  </a:lnTo>
                  <a:lnTo>
                    <a:pt x="1057071" y="264274"/>
                  </a:lnTo>
                  <a:lnTo>
                    <a:pt x="1109929" y="264274"/>
                  </a:lnTo>
                  <a:lnTo>
                    <a:pt x="1109929" y="211416"/>
                  </a:lnTo>
                  <a:lnTo>
                    <a:pt x="1057071" y="211416"/>
                  </a:lnTo>
                  <a:lnTo>
                    <a:pt x="1004214" y="211416"/>
                  </a:lnTo>
                  <a:lnTo>
                    <a:pt x="1004214" y="158584"/>
                  </a:lnTo>
                  <a:lnTo>
                    <a:pt x="1057071" y="158584"/>
                  </a:lnTo>
                  <a:lnTo>
                    <a:pt x="1109929" y="158584"/>
                  </a:lnTo>
                  <a:lnTo>
                    <a:pt x="1109929" y="105714"/>
                  </a:lnTo>
                  <a:lnTo>
                    <a:pt x="1162773" y="105714"/>
                  </a:lnTo>
                  <a:lnTo>
                    <a:pt x="1162773" y="158559"/>
                  </a:lnTo>
                  <a:lnTo>
                    <a:pt x="1162773" y="211416"/>
                  </a:lnTo>
                  <a:lnTo>
                    <a:pt x="1215631" y="211416"/>
                  </a:lnTo>
                  <a:lnTo>
                    <a:pt x="1215631" y="158584"/>
                  </a:lnTo>
                  <a:lnTo>
                    <a:pt x="1268488" y="158584"/>
                  </a:lnTo>
                  <a:lnTo>
                    <a:pt x="1268488" y="211416"/>
                  </a:lnTo>
                  <a:lnTo>
                    <a:pt x="1321333" y="211416"/>
                  </a:lnTo>
                  <a:lnTo>
                    <a:pt x="1321333" y="264274"/>
                  </a:lnTo>
                  <a:lnTo>
                    <a:pt x="1374190" y="264274"/>
                  </a:lnTo>
                  <a:lnTo>
                    <a:pt x="1374190" y="211416"/>
                  </a:lnTo>
                  <a:lnTo>
                    <a:pt x="1374190" y="158559"/>
                  </a:lnTo>
                  <a:close/>
                </a:path>
                <a:path w="1532890" h="317500">
                  <a:moveTo>
                    <a:pt x="1374190" y="0"/>
                  </a:moveTo>
                  <a:lnTo>
                    <a:pt x="1321346" y="0"/>
                  </a:lnTo>
                  <a:lnTo>
                    <a:pt x="1268488" y="0"/>
                  </a:lnTo>
                  <a:lnTo>
                    <a:pt x="1268488" y="52857"/>
                  </a:lnTo>
                  <a:lnTo>
                    <a:pt x="1321333" y="52857"/>
                  </a:lnTo>
                  <a:lnTo>
                    <a:pt x="1321333" y="105714"/>
                  </a:lnTo>
                  <a:lnTo>
                    <a:pt x="1374190" y="105714"/>
                  </a:lnTo>
                  <a:lnTo>
                    <a:pt x="1374190" y="52857"/>
                  </a:lnTo>
                  <a:lnTo>
                    <a:pt x="1374190" y="0"/>
                  </a:lnTo>
                  <a:close/>
                </a:path>
                <a:path w="1532890" h="317500">
                  <a:moveTo>
                    <a:pt x="1479905" y="0"/>
                  </a:moveTo>
                  <a:lnTo>
                    <a:pt x="1427048" y="0"/>
                  </a:lnTo>
                  <a:lnTo>
                    <a:pt x="1427048" y="52857"/>
                  </a:lnTo>
                  <a:lnTo>
                    <a:pt x="1427048" y="105714"/>
                  </a:lnTo>
                  <a:lnTo>
                    <a:pt x="1479905" y="105714"/>
                  </a:lnTo>
                  <a:lnTo>
                    <a:pt x="1479905" y="52857"/>
                  </a:lnTo>
                  <a:lnTo>
                    <a:pt x="1479905" y="0"/>
                  </a:lnTo>
                  <a:close/>
                </a:path>
                <a:path w="1532890" h="317500">
                  <a:moveTo>
                    <a:pt x="1532763" y="158559"/>
                  </a:moveTo>
                  <a:lnTo>
                    <a:pt x="1479905" y="158559"/>
                  </a:lnTo>
                  <a:lnTo>
                    <a:pt x="1479905" y="211416"/>
                  </a:lnTo>
                  <a:lnTo>
                    <a:pt x="1479905" y="264274"/>
                  </a:lnTo>
                  <a:lnTo>
                    <a:pt x="1532763" y="264274"/>
                  </a:lnTo>
                  <a:lnTo>
                    <a:pt x="1532763" y="211416"/>
                  </a:lnTo>
                  <a:lnTo>
                    <a:pt x="1532763" y="158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169419" y="2930143"/>
              <a:ext cx="1532890" cy="317500"/>
            </a:xfrm>
            <a:custGeom>
              <a:avLst/>
              <a:gdLst/>
              <a:ahLst/>
              <a:cxnLst/>
              <a:rect l="l" t="t" r="r" b="b"/>
              <a:pathLst>
                <a:path w="1532890" h="317500">
                  <a:moveTo>
                    <a:pt x="158546" y="52844"/>
                  </a:moveTo>
                  <a:lnTo>
                    <a:pt x="105702" y="52844"/>
                  </a:lnTo>
                  <a:lnTo>
                    <a:pt x="52857" y="52844"/>
                  </a:lnTo>
                  <a:lnTo>
                    <a:pt x="0" y="52844"/>
                  </a:lnTo>
                  <a:lnTo>
                    <a:pt x="0" y="105702"/>
                  </a:lnTo>
                  <a:lnTo>
                    <a:pt x="52844" y="105702"/>
                  </a:lnTo>
                  <a:lnTo>
                    <a:pt x="105702" y="105702"/>
                  </a:lnTo>
                  <a:lnTo>
                    <a:pt x="105702" y="158559"/>
                  </a:lnTo>
                  <a:lnTo>
                    <a:pt x="52844" y="158559"/>
                  </a:lnTo>
                  <a:lnTo>
                    <a:pt x="52844" y="211416"/>
                  </a:lnTo>
                  <a:lnTo>
                    <a:pt x="0" y="211416"/>
                  </a:lnTo>
                  <a:lnTo>
                    <a:pt x="0" y="264274"/>
                  </a:lnTo>
                  <a:lnTo>
                    <a:pt x="52857" y="264274"/>
                  </a:lnTo>
                  <a:lnTo>
                    <a:pt x="52857" y="211429"/>
                  </a:lnTo>
                  <a:lnTo>
                    <a:pt x="105702" y="211429"/>
                  </a:lnTo>
                  <a:lnTo>
                    <a:pt x="158546" y="211429"/>
                  </a:lnTo>
                  <a:lnTo>
                    <a:pt x="158546" y="158559"/>
                  </a:lnTo>
                  <a:lnTo>
                    <a:pt x="158546" y="105702"/>
                  </a:lnTo>
                  <a:lnTo>
                    <a:pt x="158546" y="52844"/>
                  </a:lnTo>
                  <a:close/>
                </a:path>
                <a:path w="1532890" h="317500">
                  <a:moveTo>
                    <a:pt x="211416" y="105702"/>
                  </a:moveTo>
                  <a:lnTo>
                    <a:pt x="158559" y="105702"/>
                  </a:lnTo>
                  <a:lnTo>
                    <a:pt x="158559" y="158559"/>
                  </a:lnTo>
                  <a:lnTo>
                    <a:pt x="211416" y="158559"/>
                  </a:lnTo>
                  <a:lnTo>
                    <a:pt x="211416" y="105702"/>
                  </a:lnTo>
                  <a:close/>
                </a:path>
                <a:path w="1532890" h="317500">
                  <a:moveTo>
                    <a:pt x="317119" y="52844"/>
                  </a:moveTo>
                  <a:lnTo>
                    <a:pt x="264261" y="52844"/>
                  </a:lnTo>
                  <a:lnTo>
                    <a:pt x="264261" y="105702"/>
                  </a:lnTo>
                  <a:lnTo>
                    <a:pt x="317119" y="105702"/>
                  </a:lnTo>
                  <a:lnTo>
                    <a:pt x="317119" y="52844"/>
                  </a:lnTo>
                  <a:close/>
                </a:path>
                <a:path w="1532890" h="317500">
                  <a:moveTo>
                    <a:pt x="528535" y="52844"/>
                  </a:moveTo>
                  <a:lnTo>
                    <a:pt x="475678" y="52844"/>
                  </a:lnTo>
                  <a:lnTo>
                    <a:pt x="422808" y="52844"/>
                  </a:lnTo>
                  <a:lnTo>
                    <a:pt x="422808" y="105702"/>
                  </a:lnTo>
                  <a:lnTo>
                    <a:pt x="369976" y="105702"/>
                  </a:lnTo>
                  <a:lnTo>
                    <a:pt x="317119" y="105702"/>
                  </a:lnTo>
                  <a:lnTo>
                    <a:pt x="317119" y="158559"/>
                  </a:lnTo>
                  <a:lnTo>
                    <a:pt x="369976" y="158559"/>
                  </a:lnTo>
                  <a:lnTo>
                    <a:pt x="369976" y="211416"/>
                  </a:lnTo>
                  <a:lnTo>
                    <a:pt x="317119" y="211416"/>
                  </a:lnTo>
                  <a:lnTo>
                    <a:pt x="317119" y="264261"/>
                  </a:lnTo>
                  <a:lnTo>
                    <a:pt x="264274" y="264261"/>
                  </a:lnTo>
                  <a:lnTo>
                    <a:pt x="264274" y="211429"/>
                  </a:lnTo>
                  <a:lnTo>
                    <a:pt x="264274" y="158559"/>
                  </a:lnTo>
                  <a:lnTo>
                    <a:pt x="211416" y="158559"/>
                  </a:lnTo>
                  <a:lnTo>
                    <a:pt x="211416" y="211416"/>
                  </a:lnTo>
                  <a:lnTo>
                    <a:pt x="158559" y="211416"/>
                  </a:lnTo>
                  <a:lnTo>
                    <a:pt x="158559" y="264261"/>
                  </a:lnTo>
                  <a:lnTo>
                    <a:pt x="158559" y="317119"/>
                  </a:lnTo>
                  <a:lnTo>
                    <a:pt x="211416" y="317119"/>
                  </a:lnTo>
                  <a:lnTo>
                    <a:pt x="211416" y="264274"/>
                  </a:lnTo>
                  <a:lnTo>
                    <a:pt x="264261" y="264274"/>
                  </a:lnTo>
                  <a:lnTo>
                    <a:pt x="264261" y="317119"/>
                  </a:lnTo>
                  <a:lnTo>
                    <a:pt x="317119" y="317119"/>
                  </a:lnTo>
                  <a:lnTo>
                    <a:pt x="317119" y="264274"/>
                  </a:lnTo>
                  <a:lnTo>
                    <a:pt x="369976" y="264274"/>
                  </a:lnTo>
                  <a:lnTo>
                    <a:pt x="369976" y="211429"/>
                  </a:lnTo>
                  <a:lnTo>
                    <a:pt x="422808" y="211429"/>
                  </a:lnTo>
                  <a:lnTo>
                    <a:pt x="422808" y="264274"/>
                  </a:lnTo>
                  <a:lnTo>
                    <a:pt x="475678" y="264274"/>
                  </a:lnTo>
                  <a:lnTo>
                    <a:pt x="475678" y="211429"/>
                  </a:lnTo>
                  <a:lnTo>
                    <a:pt x="528535" y="211429"/>
                  </a:lnTo>
                  <a:lnTo>
                    <a:pt x="528535" y="158559"/>
                  </a:lnTo>
                  <a:lnTo>
                    <a:pt x="475678" y="158559"/>
                  </a:lnTo>
                  <a:lnTo>
                    <a:pt x="475678" y="211416"/>
                  </a:lnTo>
                  <a:lnTo>
                    <a:pt x="422833" y="211416"/>
                  </a:lnTo>
                  <a:lnTo>
                    <a:pt x="422833" y="158559"/>
                  </a:lnTo>
                  <a:lnTo>
                    <a:pt x="422833" y="105702"/>
                  </a:lnTo>
                  <a:lnTo>
                    <a:pt x="475678" y="105702"/>
                  </a:lnTo>
                  <a:lnTo>
                    <a:pt x="528535" y="105702"/>
                  </a:lnTo>
                  <a:lnTo>
                    <a:pt x="528535" y="52844"/>
                  </a:lnTo>
                  <a:close/>
                </a:path>
                <a:path w="1532890" h="317500">
                  <a:moveTo>
                    <a:pt x="581393" y="264261"/>
                  </a:moveTo>
                  <a:lnTo>
                    <a:pt x="528535" y="264261"/>
                  </a:lnTo>
                  <a:lnTo>
                    <a:pt x="528535" y="317119"/>
                  </a:lnTo>
                  <a:lnTo>
                    <a:pt x="581393" y="317119"/>
                  </a:lnTo>
                  <a:lnTo>
                    <a:pt x="581393" y="264261"/>
                  </a:lnTo>
                  <a:close/>
                </a:path>
                <a:path w="1532890" h="317500">
                  <a:moveTo>
                    <a:pt x="1057071" y="105702"/>
                  </a:moveTo>
                  <a:lnTo>
                    <a:pt x="1004214" y="105702"/>
                  </a:lnTo>
                  <a:lnTo>
                    <a:pt x="951369" y="105702"/>
                  </a:lnTo>
                  <a:lnTo>
                    <a:pt x="951369" y="52857"/>
                  </a:lnTo>
                  <a:lnTo>
                    <a:pt x="951369" y="0"/>
                  </a:lnTo>
                  <a:lnTo>
                    <a:pt x="951357" y="105702"/>
                  </a:lnTo>
                  <a:lnTo>
                    <a:pt x="951357" y="158559"/>
                  </a:lnTo>
                  <a:lnTo>
                    <a:pt x="898512" y="158559"/>
                  </a:lnTo>
                  <a:lnTo>
                    <a:pt x="845654" y="158559"/>
                  </a:lnTo>
                  <a:lnTo>
                    <a:pt x="845654" y="105702"/>
                  </a:lnTo>
                  <a:lnTo>
                    <a:pt x="898512" y="105702"/>
                  </a:lnTo>
                  <a:lnTo>
                    <a:pt x="951357" y="105702"/>
                  </a:lnTo>
                  <a:lnTo>
                    <a:pt x="951357" y="0"/>
                  </a:lnTo>
                  <a:lnTo>
                    <a:pt x="898512" y="0"/>
                  </a:lnTo>
                  <a:lnTo>
                    <a:pt x="845654" y="0"/>
                  </a:lnTo>
                  <a:lnTo>
                    <a:pt x="845654" y="52844"/>
                  </a:lnTo>
                  <a:lnTo>
                    <a:pt x="792810" y="52844"/>
                  </a:lnTo>
                  <a:lnTo>
                    <a:pt x="739952" y="52844"/>
                  </a:lnTo>
                  <a:lnTo>
                    <a:pt x="739952" y="0"/>
                  </a:lnTo>
                  <a:lnTo>
                    <a:pt x="687095" y="0"/>
                  </a:lnTo>
                  <a:lnTo>
                    <a:pt x="634238" y="0"/>
                  </a:lnTo>
                  <a:lnTo>
                    <a:pt x="634238" y="52844"/>
                  </a:lnTo>
                  <a:lnTo>
                    <a:pt x="634238" y="105702"/>
                  </a:lnTo>
                  <a:lnTo>
                    <a:pt x="581393" y="105702"/>
                  </a:lnTo>
                  <a:lnTo>
                    <a:pt x="528535" y="105702"/>
                  </a:lnTo>
                  <a:lnTo>
                    <a:pt x="528535" y="158559"/>
                  </a:lnTo>
                  <a:lnTo>
                    <a:pt x="581393" y="158559"/>
                  </a:lnTo>
                  <a:lnTo>
                    <a:pt x="581393" y="211429"/>
                  </a:lnTo>
                  <a:lnTo>
                    <a:pt x="634238" y="211429"/>
                  </a:lnTo>
                  <a:lnTo>
                    <a:pt x="634238" y="264274"/>
                  </a:lnTo>
                  <a:lnTo>
                    <a:pt x="687095" y="264274"/>
                  </a:lnTo>
                  <a:lnTo>
                    <a:pt x="687095" y="211416"/>
                  </a:lnTo>
                  <a:lnTo>
                    <a:pt x="634250" y="211416"/>
                  </a:lnTo>
                  <a:lnTo>
                    <a:pt x="634250" y="158559"/>
                  </a:lnTo>
                  <a:lnTo>
                    <a:pt x="687095" y="158559"/>
                  </a:lnTo>
                  <a:lnTo>
                    <a:pt x="739952" y="158559"/>
                  </a:lnTo>
                  <a:lnTo>
                    <a:pt x="739952" y="105702"/>
                  </a:lnTo>
                  <a:lnTo>
                    <a:pt x="792797" y="105702"/>
                  </a:lnTo>
                  <a:lnTo>
                    <a:pt x="792797" y="158559"/>
                  </a:lnTo>
                  <a:lnTo>
                    <a:pt x="739952" y="158559"/>
                  </a:lnTo>
                  <a:lnTo>
                    <a:pt x="739952" y="211429"/>
                  </a:lnTo>
                  <a:lnTo>
                    <a:pt x="792797" y="211429"/>
                  </a:lnTo>
                  <a:lnTo>
                    <a:pt x="845654" y="211429"/>
                  </a:lnTo>
                  <a:lnTo>
                    <a:pt x="845654" y="264274"/>
                  </a:lnTo>
                  <a:lnTo>
                    <a:pt x="898512" y="264274"/>
                  </a:lnTo>
                  <a:lnTo>
                    <a:pt x="898512" y="211429"/>
                  </a:lnTo>
                  <a:lnTo>
                    <a:pt x="951357" y="211429"/>
                  </a:lnTo>
                  <a:lnTo>
                    <a:pt x="951357" y="264274"/>
                  </a:lnTo>
                  <a:lnTo>
                    <a:pt x="1004214" y="264274"/>
                  </a:lnTo>
                  <a:lnTo>
                    <a:pt x="1004214" y="211416"/>
                  </a:lnTo>
                  <a:lnTo>
                    <a:pt x="951369" y="211416"/>
                  </a:lnTo>
                  <a:lnTo>
                    <a:pt x="951369" y="158559"/>
                  </a:lnTo>
                  <a:lnTo>
                    <a:pt x="1004214" y="158559"/>
                  </a:lnTo>
                  <a:lnTo>
                    <a:pt x="1057071" y="158559"/>
                  </a:lnTo>
                  <a:lnTo>
                    <a:pt x="1057071" y="105702"/>
                  </a:lnTo>
                  <a:close/>
                </a:path>
                <a:path w="1532890" h="317500">
                  <a:moveTo>
                    <a:pt x="1057071" y="0"/>
                  </a:moveTo>
                  <a:lnTo>
                    <a:pt x="1004214" y="0"/>
                  </a:lnTo>
                  <a:lnTo>
                    <a:pt x="1004214" y="52857"/>
                  </a:lnTo>
                  <a:lnTo>
                    <a:pt x="1057071" y="52857"/>
                  </a:lnTo>
                  <a:lnTo>
                    <a:pt x="1057071" y="0"/>
                  </a:lnTo>
                  <a:close/>
                </a:path>
                <a:path w="1532890" h="317500">
                  <a:moveTo>
                    <a:pt x="1215631" y="211416"/>
                  </a:moveTo>
                  <a:lnTo>
                    <a:pt x="1162786" y="211416"/>
                  </a:lnTo>
                  <a:lnTo>
                    <a:pt x="1162786" y="158559"/>
                  </a:lnTo>
                  <a:lnTo>
                    <a:pt x="1109929" y="158559"/>
                  </a:lnTo>
                  <a:lnTo>
                    <a:pt x="1057071" y="158559"/>
                  </a:lnTo>
                  <a:lnTo>
                    <a:pt x="1057071" y="211429"/>
                  </a:lnTo>
                  <a:lnTo>
                    <a:pt x="1109929" y="211429"/>
                  </a:lnTo>
                  <a:lnTo>
                    <a:pt x="1162773" y="211429"/>
                  </a:lnTo>
                  <a:lnTo>
                    <a:pt x="1162773" y="264274"/>
                  </a:lnTo>
                  <a:lnTo>
                    <a:pt x="1215631" y="264274"/>
                  </a:lnTo>
                  <a:lnTo>
                    <a:pt x="1215631" y="211416"/>
                  </a:lnTo>
                  <a:close/>
                </a:path>
                <a:path w="1532890" h="317500">
                  <a:moveTo>
                    <a:pt x="1215631" y="0"/>
                  </a:moveTo>
                  <a:lnTo>
                    <a:pt x="1162773" y="0"/>
                  </a:lnTo>
                  <a:lnTo>
                    <a:pt x="1162773" y="52844"/>
                  </a:lnTo>
                  <a:lnTo>
                    <a:pt x="1162773" y="105702"/>
                  </a:lnTo>
                  <a:lnTo>
                    <a:pt x="1215631" y="105702"/>
                  </a:lnTo>
                  <a:lnTo>
                    <a:pt x="1215631" y="52857"/>
                  </a:lnTo>
                  <a:lnTo>
                    <a:pt x="1215631" y="0"/>
                  </a:lnTo>
                  <a:close/>
                </a:path>
                <a:path w="1532890" h="317500">
                  <a:moveTo>
                    <a:pt x="1532763" y="0"/>
                  </a:moveTo>
                  <a:lnTo>
                    <a:pt x="1479905" y="0"/>
                  </a:lnTo>
                  <a:lnTo>
                    <a:pt x="1427048" y="0"/>
                  </a:lnTo>
                  <a:lnTo>
                    <a:pt x="1374190" y="0"/>
                  </a:lnTo>
                  <a:lnTo>
                    <a:pt x="1374190" y="52844"/>
                  </a:lnTo>
                  <a:lnTo>
                    <a:pt x="1321333" y="52844"/>
                  </a:lnTo>
                  <a:lnTo>
                    <a:pt x="1321333" y="105702"/>
                  </a:lnTo>
                  <a:lnTo>
                    <a:pt x="1268488" y="105702"/>
                  </a:lnTo>
                  <a:lnTo>
                    <a:pt x="1215631" y="105702"/>
                  </a:lnTo>
                  <a:lnTo>
                    <a:pt x="1215631" y="158559"/>
                  </a:lnTo>
                  <a:lnTo>
                    <a:pt x="1268488" y="158559"/>
                  </a:lnTo>
                  <a:lnTo>
                    <a:pt x="1268488" y="211429"/>
                  </a:lnTo>
                  <a:lnTo>
                    <a:pt x="1321346" y="211429"/>
                  </a:lnTo>
                  <a:lnTo>
                    <a:pt x="1321346" y="158559"/>
                  </a:lnTo>
                  <a:lnTo>
                    <a:pt x="1374190" y="158559"/>
                  </a:lnTo>
                  <a:lnTo>
                    <a:pt x="1374190" y="211429"/>
                  </a:lnTo>
                  <a:lnTo>
                    <a:pt x="1427048" y="211429"/>
                  </a:lnTo>
                  <a:lnTo>
                    <a:pt x="1427048" y="264274"/>
                  </a:lnTo>
                  <a:lnTo>
                    <a:pt x="1479905" y="264274"/>
                  </a:lnTo>
                  <a:lnTo>
                    <a:pt x="1532763" y="264274"/>
                  </a:lnTo>
                  <a:lnTo>
                    <a:pt x="1532763" y="211416"/>
                  </a:lnTo>
                  <a:lnTo>
                    <a:pt x="1479905" y="211416"/>
                  </a:lnTo>
                  <a:lnTo>
                    <a:pt x="1479905" y="158559"/>
                  </a:lnTo>
                  <a:lnTo>
                    <a:pt x="1479905" y="105702"/>
                  </a:lnTo>
                  <a:lnTo>
                    <a:pt x="1532763" y="105702"/>
                  </a:lnTo>
                  <a:lnTo>
                    <a:pt x="1532763" y="52857"/>
                  </a:lnTo>
                  <a:lnTo>
                    <a:pt x="1532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69419" y="3194405"/>
              <a:ext cx="1532890" cy="317500"/>
            </a:xfrm>
            <a:custGeom>
              <a:avLst/>
              <a:gdLst/>
              <a:ahLst/>
              <a:cxnLst/>
              <a:rect l="l" t="t" r="r" b="b"/>
              <a:pathLst>
                <a:path w="1532890" h="317500">
                  <a:moveTo>
                    <a:pt x="52857" y="52857"/>
                  </a:moveTo>
                  <a:lnTo>
                    <a:pt x="0" y="52857"/>
                  </a:lnTo>
                  <a:lnTo>
                    <a:pt x="0" y="105714"/>
                  </a:lnTo>
                  <a:lnTo>
                    <a:pt x="52857" y="105714"/>
                  </a:lnTo>
                  <a:lnTo>
                    <a:pt x="52857" y="52857"/>
                  </a:lnTo>
                  <a:close/>
                </a:path>
                <a:path w="1532890" h="317500">
                  <a:moveTo>
                    <a:pt x="158546" y="264274"/>
                  </a:moveTo>
                  <a:lnTo>
                    <a:pt x="105702" y="264274"/>
                  </a:lnTo>
                  <a:lnTo>
                    <a:pt x="105702" y="317131"/>
                  </a:lnTo>
                  <a:lnTo>
                    <a:pt x="158546" y="317131"/>
                  </a:lnTo>
                  <a:lnTo>
                    <a:pt x="158546" y="264274"/>
                  </a:lnTo>
                  <a:close/>
                </a:path>
                <a:path w="1532890" h="317500">
                  <a:moveTo>
                    <a:pt x="158546" y="158559"/>
                  </a:moveTo>
                  <a:lnTo>
                    <a:pt x="105702" y="158559"/>
                  </a:lnTo>
                  <a:lnTo>
                    <a:pt x="52857" y="158559"/>
                  </a:lnTo>
                  <a:lnTo>
                    <a:pt x="0" y="158559"/>
                  </a:lnTo>
                  <a:lnTo>
                    <a:pt x="0" y="211416"/>
                  </a:lnTo>
                  <a:lnTo>
                    <a:pt x="0" y="264274"/>
                  </a:lnTo>
                  <a:lnTo>
                    <a:pt x="0" y="317131"/>
                  </a:lnTo>
                  <a:lnTo>
                    <a:pt x="52857" y="317131"/>
                  </a:lnTo>
                  <a:lnTo>
                    <a:pt x="52857" y="264287"/>
                  </a:lnTo>
                  <a:lnTo>
                    <a:pt x="52857" y="211416"/>
                  </a:lnTo>
                  <a:lnTo>
                    <a:pt x="105702" y="211416"/>
                  </a:lnTo>
                  <a:lnTo>
                    <a:pt x="158546" y="211416"/>
                  </a:lnTo>
                  <a:lnTo>
                    <a:pt x="158546" y="158559"/>
                  </a:lnTo>
                  <a:close/>
                </a:path>
                <a:path w="1532890" h="317500">
                  <a:moveTo>
                    <a:pt x="158546" y="52857"/>
                  </a:moveTo>
                  <a:lnTo>
                    <a:pt x="105702" y="52857"/>
                  </a:lnTo>
                  <a:lnTo>
                    <a:pt x="105702" y="105714"/>
                  </a:lnTo>
                  <a:lnTo>
                    <a:pt x="158546" y="105714"/>
                  </a:lnTo>
                  <a:lnTo>
                    <a:pt x="158546" y="52857"/>
                  </a:lnTo>
                  <a:close/>
                </a:path>
                <a:path w="1532890" h="317500">
                  <a:moveTo>
                    <a:pt x="264274" y="264274"/>
                  </a:moveTo>
                  <a:lnTo>
                    <a:pt x="211416" y="264274"/>
                  </a:lnTo>
                  <a:lnTo>
                    <a:pt x="158559" y="264274"/>
                  </a:lnTo>
                  <a:lnTo>
                    <a:pt x="158559" y="317131"/>
                  </a:lnTo>
                  <a:lnTo>
                    <a:pt x="211416" y="317131"/>
                  </a:lnTo>
                  <a:lnTo>
                    <a:pt x="264274" y="317131"/>
                  </a:lnTo>
                  <a:lnTo>
                    <a:pt x="264274" y="264274"/>
                  </a:lnTo>
                  <a:close/>
                </a:path>
                <a:path w="1532890" h="317500">
                  <a:moveTo>
                    <a:pt x="264274" y="52857"/>
                  </a:moveTo>
                  <a:lnTo>
                    <a:pt x="211416" y="52857"/>
                  </a:lnTo>
                  <a:lnTo>
                    <a:pt x="211416" y="105714"/>
                  </a:lnTo>
                  <a:lnTo>
                    <a:pt x="264274" y="105714"/>
                  </a:lnTo>
                  <a:lnTo>
                    <a:pt x="264274" y="52857"/>
                  </a:lnTo>
                  <a:close/>
                </a:path>
                <a:path w="1532890" h="317500">
                  <a:moveTo>
                    <a:pt x="369976" y="158559"/>
                  </a:moveTo>
                  <a:lnTo>
                    <a:pt x="369976" y="158559"/>
                  </a:lnTo>
                  <a:lnTo>
                    <a:pt x="158559" y="158559"/>
                  </a:lnTo>
                  <a:lnTo>
                    <a:pt x="158559" y="211416"/>
                  </a:lnTo>
                  <a:lnTo>
                    <a:pt x="211416" y="211416"/>
                  </a:lnTo>
                  <a:lnTo>
                    <a:pt x="264261" y="211416"/>
                  </a:lnTo>
                  <a:lnTo>
                    <a:pt x="317119" y="211416"/>
                  </a:lnTo>
                  <a:lnTo>
                    <a:pt x="317119" y="264274"/>
                  </a:lnTo>
                  <a:lnTo>
                    <a:pt x="317119" y="317131"/>
                  </a:lnTo>
                  <a:lnTo>
                    <a:pt x="369976" y="317131"/>
                  </a:lnTo>
                  <a:lnTo>
                    <a:pt x="369976" y="264287"/>
                  </a:lnTo>
                  <a:lnTo>
                    <a:pt x="369976" y="211416"/>
                  </a:lnTo>
                  <a:lnTo>
                    <a:pt x="369976" y="158559"/>
                  </a:lnTo>
                  <a:close/>
                </a:path>
                <a:path w="1532890" h="317500">
                  <a:moveTo>
                    <a:pt x="898512" y="211416"/>
                  </a:moveTo>
                  <a:lnTo>
                    <a:pt x="845654" y="211416"/>
                  </a:lnTo>
                  <a:lnTo>
                    <a:pt x="792797" y="211416"/>
                  </a:lnTo>
                  <a:lnTo>
                    <a:pt x="792797" y="264287"/>
                  </a:lnTo>
                  <a:lnTo>
                    <a:pt x="845654" y="264287"/>
                  </a:lnTo>
                  <a:lnTo>
                    <a:pt x="898512" y="264287"/>
                  </a:lnTo>
                  <a:lnTo>
                    <a:pt x="898512" y="211416"/>
                  </a:lnTo>
                  <a:close/>
                </a:path>
                <a:path w="1532890" h="317500">
                  <a:moveTo>
                    <a:pt x="898512" y="105714"/>
                  </a:moveTo>
                  <a:lnTo>
                    <a:pt x="845654" y="105714"/>
                  </a:lnTo>
                  <a:lnTo>
                    <a:pt x="845654" y="52857"/>
                  </a:lnTo>
                  <a:lnTo>
                    <a:pt x="845654" y="0"/>
                  </a:lnTo>
                  <a:lnTo>
                    <a:pt x="792810" y="0"/>
                  </a:lnTo>
                  <a:lnTo>
                    <a:pt x="739952" y="0"/>
                  </a:lnTo>
                  <a:lnTo>
                    <a:pt x="687095" y="0"/>
                  </a:lnTo>
                  <a:lnTo>
                    <a:pt x="687095" y="52857"/>
                  </a:lnTo>
                  <a:lnTo>
                    <a:pt x="634250" y="52857"/>
                  </a:lnTo>
                  <a:lnTo>
                    <a:pt x="634250" y="0"/>
                  </a:lnTo>
                  <a:lnTo>
                    <a:pt x="581393" y="0"/>
                  </a:lnTo>
                  <a:lnTo>
                    <a:pt x="528535" y="0"/>
                  </a:lnTo>
                  <a:lnTo>
                    <a:pt x="528535" y="52857"/>
                  </a:lnTo>
                  <a:lnTo>
                    <a:pt x="475678" y="52857"/>
                  </a:lnTo>
                  <a:lnTo>
                    <a:pt x="422833" y="52857"/>
                  </a:lnTo>
                  <a:lnTo>
                    <a:pt x="369976" y="52857"/>
                  </a:lnTo>
                  <a:lnTo>
                    <a:pt x="317119" y="52857"/>
                  </a:lnTo>
                  <a:lnTo>
                    <a:pt x="317119" y="105714"/>
                  </a:lnTo>
                  <a:lnTo>
                    <a:pt x="369976" y="105714"/>
                  </a:lnTo>
                  <a:lnTo>
                    <a:pt x="422808" y="105714"/>
                  </a:lnTo>
                  <a:lnTo>
                    <a:pt x="422808" y="158572"/>
                  </a:lnTo>
                  <a:lnTo>
                    <a:pt x="475678" y="158572"/>
                  </a:lnTo>
                  <a:lnTo>
                    <a:pt x="475678" y="211416"/>
                  </a:lnTo>
                  <a:lnTo>
                    <a:pt x="475678" y="264274"/>
                  </a:lnTo>
                  <a:lnTo>
                    <a:pt x="475678" y="317131"/>
                  </a:lnTo>
                  <a:lnTo>
                    <a:pt x="528535" y="317131"/>
                  </a:lnTo>
                  <a:lnTo>
                    <a:pt x="528535" y="264287"/>
                  </a:lnTo>
                  <a:lnTo>
                    <a:pt x="528535" y="211416"/>
                  </a:lnTo>
                  <a:lnTo>
                    <a:pt x="581393" y="211416"/>
                  </a:lnTo>
                  <a:lnTo>
                    <a:pt x="581393" y="158572"/>
                  </a:lnTo>
                  <a:lnTo>
                    <a:pt x="634238" y="158572"/>
                  </a:lnTo>
                  <a:lnTo>
                    <a:pt x="634238" y="211416"/>
                  </a:lnTo>
                  <a:lnTo>
                    <a:pt x="581393" y="211416"/>
                  </a:lnTo>
                  <a:lnTo>
                    <a:pt x="581393" y="264287"/>
                  </a:lnTo>
                  <a:lnTo>
                    <a:pt x="634250" y="264287"/>
                  </a:lnTo>
                  <a:lnTo>
                    <a:pt x="634250" y="211416"/>
                  </a:lnTo>
                  <a:lnTo>
                    <a:pt x="687095" y="211416"/>
                  </a:lnTo>
                  <a:lnTo>
                    <a:pt x="739952" y="211416"/>
                  </a:lnTo>
                  <a:lnTo>
                    <a:pt x="739952" y="158559"/>
                  </a:lnTo>
                  <a:lnTo>
                    <a:pt x="687095" y="158559"/>
                  </a:lnTo>
                  <a:lnTo>
                    <a:pt x="687095" y="105714"/>
                  </a:lnTo>
                  <a:lnTo>
                    <a:pt x="739952" y="105714"/>
                  </a:lnTo>
                  <a:lnTo>
                    <a:pt x="739952" y="52857"/>
                  </a:lnTo>
                  <a:lnTo>
                    <a:pt x="792797" y="52857"/>
                  </a:lnTo>
                  <a:lnTo>
                    <a:pt x="792797" y="105714"/>
                  </a:lnTo>
                  <a:lnTo>
                    <a:pt x="792797" y="158572"/>
                  </a:lnTo>
                  <a:lnTo>
                    <a:pt x="845654" y="158572"/>
                  </a:lnTo>
                  <a:lnTo>
                    <a:pt x="898512" y="158572"/>
                  </a:lnTo>
                  <a:lnTo>
                    <a:pt x="898512" y="105714"/>
                  </a:lnTo>
                  <a:close/>
                </a:path>
                <a:path w="1532890" h="317500">
                  <a:moveTo>
                    <a:pt x="1004214" y="52857"/>
                  </a:moveTo>
                  <a:lnTo>
                    <a:pt x="951369" y="52857"/>
                  </a:lnTo>
                  <a:lnTo>
                    <a:pt x="898512" y="52857"/>
                  </a:lnTo>
                  <a:lnTo>
                    <a:pt x="898512" y="105714"/>
                  </a:lnTo>
                  <a:lnTo>
                    <a:pt x="951357" y="105714"/>
                  </a:lnTo>
                  <a:lnTo>
                    <a:pt x="1004214" y="105714"/>
                  </a:lnTo>
                  <a:lnTo>
                    <a:pt x="1004214" y="52857"/>
                  </a:lnTo>
                  <a:close/>
                </a:path>
                <a:path w="1532890" h="317500">
                  <a:moveTo>
                    <a:pt x="1057071" y="0"/>
                  </a:moveTo>
                  <a:lnTo>
                    <a:pt x="1004214" y="0"/>
                  </a:lnTo>
                  <a:lnTo>
                    <a:pt x="1004214" y="52857"/>
                  </a:lnTo>
                  <a:lnTo>
                    <a:pt x="1057071" y="52857"/>
                  </a:lnTo>
                  <a:lnTo>
                    <a:pt x="1057071" y="0"/>
                  </a:lnTo>
                  <a:close/>
                </a:path>
                <a:path w="1532890" h="317500">
                  <a:moveTo>
                    <a:pt x="1215631" y="158559"/>
                  </a:moveTo>
                  <a:lnTo>
                    <a:pt x="1162773" y="158559"/>
                  </a:lnTo>
                  <a:lnTo>
                    <a:pt x="1162773" y="211416"/>
                  </a:lnTo>
                  <a:lnTo>
                    <a:pt x="1215631" y="211416"/>
                  </a:lnTo>
                  <a:lnTo>
                    <a:pt x="1215631" y="158559"/>
                  </a:lnTo>
                  <a:close/>
                </a:path>
                <a:path w="1532890" h="317500">
                  <a:moveTo>
                    <a:pt x="1479905" y="0"/>
                  </a:moveTo>
                  <a:lnTo>
                    <a:pt x="1427048" y="0"/>
                  </a:lnTo>
                  <a:lnTo>
                    <a:pt x="1374190" y="0"/>
                  </a:lnTo>
                  <a:lnTo>
                    <a:pt x="1321333" y="0"/>
                  </a:lnTo>
                  <a:lnTo>
                    <a:pt x="1321333" y="52857"/>
                  </a:lnTo>
                  <a:lnTo>
                    <a:pt x="1057071" y="52857"/>
                  </a:lnTo>
                  <a:lnTo>
                    <a:pt x="1057071" y="105714"/>
                  </a:lnTo>
                  <a:lnTo>
                    <a:pt x="1057071" y="158559"/>
                  </a:lnTo>
                  <a:lnTo>
                    <a:pt x="1057071" y="211416"/>
                  </a:lnTo>
                  <a:lnTo>
                    <a:pt x="1057071" y="264287"/>
                  </a:lnTo>
                  <a:lnTo>
                    <a:pt x="1109929" y="264287"/>
                  </a:lnTo>
                  <a:lnTo>
                    <a:pt x="1109929" y="211416"/>
                  </a:lnTo>
                  <a:lnTo>
                    <a:pt x="1109929" y="158572"/>
                  </a:lnTo>
                  <a:lnTo>
                    <a:pt x="1109929" y="105714"/>
                  </a:lnTo>
                  <a:lnTo>
                    <a:pt x="1162773" y="105714"/>
                  </a:lnTo>
                  <a:lnTo>
                    <a:pt x="1215631" y="105714"/>
                  </a:lnTo>
                  <a:lnTo>
                    <a:pt x="1268488" y="105714"/>
                  </a:lnTo>
                  <a:lnTo>
                    <a:pt x="1268488" y="158559"/>
                  </a:lnTo>
                  <a:lnTo>
                    <a:pt x="1268488" y="211416"/>
                  </a:lnTo>
                  <a:lnTo>
                    <a:pt x="1268488" y="264287"/>
                  </a:lnTo>
                  <a:lnTo>
                    <a:pt x="1321346" y="264287"/>
                  </a:lnTo>
                  <a:lnTo>
                    <a:pt x="1321346" y="52857"/>
                  </a:lnTo>
                  <a:lnTo>
                    <a:pt x="1374190" y="52857"/>
                  </a:lnTo>
                  <a:lnTo>
                    <a:pt x="1374190" y="105714"/>
                  </a:lnTo>
                  <a:lnTo>
                    <a:pt x="1427048" y="105714"/>
                  </a:lnTo>
                  <a:lnTo>
                    <a:pt x="1427048" y="52857"/>
                  </a:lnTo>
                  <a:lnTo>
                    <a:pt x="1479905" y="52857"/>
                  </a:lnTo>
                  <a:lnTo>
                    <a:pt x="1479905" y="0"/>
                  </a:lnTo>
                  <a:close/>
                </a:path>
                <a:path w="1532890" h="317500">
                  <a:moveTo>
                    <a:pt x="1532763" y="158559"/>
                  </a:moveTo>
                  <a:lnTo>
                    <a:pt x="1479905" y="158559"/>
                  </a:lnTo>
                  <a:lnTo>
                    <a:pt x="1427048" y="158559"/>
                  </a:lnTo>
                  <a:lnTo>
                    <a:pt x="1427048" y="211416"/>
                  </a:lnTo>
                  <a:lnTo>
                    <a:pt x="1374190" y="211416"/>
                  </a:lnTo>
                  <a:lnTo>
                    <a:pt x="1374190" y="264287"/>
                  </a:lnTo>
                  <a:lnTo>
                    <a:pt x="1427048" y="264287"/>
                  </a:lnTo>
                  <a:lnTo>
                    <a:pt x="1479905" y="264287"/>
                  </a:lnTo>
                  <a:lnTo>
                    <a:pt x="1532763" y="264287"/>
                  </a:lnTo>
                  <a:lnTo>
                    <a:pt x="1532763" y="211416"/>
                  </a:lnTo>
                  <a:lnTo>
                    <a:pt x="1532763" y="158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69419" y="3458679"/>
              <a:ext cx="1532890" cy="264795"/>
            </a:xfrm>
            <a:custGeom>
              <a:avLst/>
              <a:gdLst/>
              <a:ahLst/>
              <a:cxnLst/>
              <a:rect l="l" t="t" r="r" b="b"/>
              <a:pathLst>
                <a:path w="1532890" h="264795">
                  <a:moveTo>
                    <a:pt x="158546" y="211416"/>
                  </a:moveTo>
                  <a:lnTo>
                    <a:pt x="105702" y="211416"/>
                  </a:lnTo>
                  <a:lnTo>
                    <a:pt x="52857" y="211416"/>
                  </a:lnTo>
                  <a:lnTo>
                    <a:pt x="52857" y="158559"/>
                  </a:lnTo>
                  <a:lnTo>
                    <a:pt x="52857" y="105714"/>
                  </a:lnTo>
                  <a:lnTo>
                    <a:pt x="52857" y="52857"/>
                  </a:lnTo>
                  <a:lnTo>
                    <a:pt x="0" y="52857"/>
                  </a:lnTo>
                  <a:lnTo>
                    <a:pt x="0" y="264274"/>
                  </a:lnTo>
                  <a:lnTo>
                    <a:pt x="52844" y="264274"/>
                  </a:lnTo>
                  <a:lnTo>
                    <a:pt x="105702" y="264274"/>
                  </a:lnTo>
                  <a:lnTo>
                    <a:pt x="158546" y="264274"/>
                  </a:lnTo>
                  <a:lnTo>
                    <a:pt x="158546" y="211416"/>
                  </a:lnTo>
                  <a:close/>
                </a:path>
                <a:path w="1532890" h="264795">
                  <a:moveTo>
                    <a:pt x="158546" y="52857"/>
                  </a:moveTo>
                  <a:lnTo>
                    <a:pt x="105702" y="52857"/>
                  </a:lnTo>
                  <a:lnTo>
                    <a:pt x="105702" y="105702"/>
                  </a:lnTo>
                  <a:lnTo>
                    <a:pt x="105702" y="158559"/>
                  </a:lnTo>
                  <a:lnTo>
                    <a:pt x="158546" y="158559"/>
                  </a:lnTo>
                  <a:lnTo>
                    <a:pt x="158546" y="105714"/>
                  </a:lnTo>
                  <a:lnTo>
                    <a:pt x="158546" y="52857"/>
                  </a:lnTo>
                  <a:close/>
                </a:path>
                <a:path w="1532890" h="264795">
                  <a:moveTo>
                    <a:pt x="264274" y="52857"/>
                  </a:moveTo>
                  <a:lnTo>
                    <a:pt x="211416" y="52857"/>
                  </a:lnTo>
                  <a:lnTo>
                    <a:pt x="158559" y="52857"/>
                  </a:lnTo>
                  <a:lnTo>
                    <a:pt x="158559" y="105702"/>
                  </a:lnTo>
                  <a:lnTo>
                    <a:pt x="158559" y="158559"/>
                  </a:lnTo>
                  <a:lnTo>
                    <a:pt x="211416" y="158559"/>
                  </a:lnTo>
                  <a:lnTo>
                    <a:pt x="264274" y="158559"/>
                  </a:lnTo>
                  <a:lnTo>
                    <a:pt x="264274" y="105714"/>
                  </a:lnTo>
                  <a:lnTo>
                    <a:pt x="264274" y="52857"/>
                  </a:lnTo>
                  <a:close/>
                </a:path>
                <a:path w="1532890" h="264795">
                  <a:moveTo>
                    <a:pt x="369976" y="52857"/>
                  </a:moveTo>
                  <a:lnTo>
                    <a:pt x="317119" y="52857"/>
                  </a:lnTo>
                  <a:lnTo>
                    <a:pt x="317119" y="105702"/>
                  </a:lnTo>
                  <a:lnTo>
                    <a:pt x="317119" y="158559"/>
                  </a:lnTo>
                  <a:lnTo>
                    <a:pt x="317119" y="211416"/>
                  </a:lnTo>
                  <a:lnTo>
                    <a:pt x="264274" y="211416"/>
                  </a:lnTo>
                  <a:lnTo>
                    <a:pt x="211416" y="211416"/>
                  </a:lnTo>
                  <a:lnTo>
                    <a:pt x="158559" y="211416"/>
                  </a:lnTo>
                  <a:lnTo>
                    <a:pt x="158559" y="264274"/>
                  </a:lnTo>
                  <a:lnTo>
                    <a:pt x="369976" y="264274"/>
                  </a:lnTo>
                  <a:lnTo>
                    <a:pt x="369976" y="211429"/>
                  </a:lnTo>
                  <a:lnTo>
                    <a:pt x="369976" y="158559"/>
                  </a:lnTo>
                  <a:lnTo>
                    <a:pt x="369976" y="105714"/>
                  </a:lnTo>
                  <a:lnTo>
                    <a:pt x="369976" y="52857"/>
                  </a:lnTo>
                  <a:close/>
                </a:path>
                <a:path w="1532890" h="264795">
                  <a:moveTo>
                    <a:pt x="475678" y="52857"/>
                  </a:moveTo>
                  <a:lnTo>
                    <a:pt x="422808" y="52857"/>
                  </a:lnTo>
                  <a:lnTo>
                    <a:pt x="422808" y="105714"/>
                  </a:lnTo>
                  <a:lnTo>
                    <a:pt x="475678" y="105714"/>
                  </a:lnTo>
                  <a:lnTo>
                    <a:pt x="475678" y="52857"/>
                  </a:lnTo>
                  <a:close/>
                </a:path>
                <a:path w="1532890" h="264795">
                  <a:moveTo>
                    <a:pt x="634250" y="211416"/>
                  </a:moveTo>
                  <a:lnTo>
                    <a:pt x="581393" y="211416"/>
                  </a:lnTo>
                  <a:lnTo>
                    <a:pt x="581393" y="264274"/>
                  </a:lnTo>
                  <a:lnTo>
                    <a:pt x="634250" y="264274"/>
                  </a:lnTo>
                  <a:lnTo>
                    <a:pt x="634250" y="211416"/>
                  </a:lnTo>
                  <a:close/>
                </a:path>
                <a:path w="1532890" h="264795">
                  <a:moveTo>
                    <a:pt x="687095" y="52857"/>
                  </a:moveTo>
                  <a:lnTo>
                    <a:pt x="634250" y="52857"/>
                  </a:lnTo>
                  <a:lnTo>
                    <a:pt x="634250" y="0"/>
                  </a:lnTo>
                  <a:lnTo>
                    <a:pt x="581393" y="0"/>
                  </a:lnTo>
                  <a:lnTo>
                    <a:pt x="528535" y="0"/>
                  </a:lnTo>
                  <a:lnTo>
                    <a:pt x="475678" y="0"/>
                  </a:lnTo>
                  <a:lnTo>
                    <a:pt x="475678" y="52857"/>
                  </a:lnTo>
                  <a:lnTo>
                    <a:pt x="528535" y="52857"/>
                  </a:lnTo>
                  <a:lnTo>
                    <a:pt x="581393" y="52857"/>
                  </a:lnTo>
                  <a:lnTo>
                    <a:pt x="581393" y="105702"/>
                  </a:lnTo>
                  <a:lnTo>
                    <a:pt x="528535" y="105702"/>
                  </a:lnTo>
                  <a:lnTo>
                    <a:pt x="528535" y="158559"/>
                  </a:lnTo>
                  <a:lnTo>
                    <a:pt x="581393" y="158559"/>
                  </a:lnTo>
                  <a:lnTo>
                    <a:pt x="581393" y="105714"/>
                  </a:lnTo>
                  <a:lnTo>
                    <a:pt x="634238" y="105714"/>
                  </a:lnTo>
                  <a:lnTo>
                    <a:pt x="687095" y="105714"/>
                  </a:lnTo>
                  <a:lnTo>
                    <a:pt x="687095" y="52857"/>
                  </a:lnTo>
                  <a:close/>
                </a:path>
                <a:path w="1532890" h="264795">
                  <a:moveTo>
                    <a:pt x="792810" y="0"/>
                  </a:moveTo>
                  <a:lnTo>
                    <a:pt x="739952" y="0"/>
                  </a:lnTo>
                  <a:lnTo>
                    <a:pt x="739952" y="52857"/>
                  </a:lnTo>
                  <a:lnTo>
                    <a:pt x="739952" y="105714"/>
                  </a:lnTo>
                  <a:lnTo>
                    <a:pt x="792810" y="105714"/>
                  </a:lnTo>
                  <a:lnTo>
                    <a:pt x="792810" y="52857"/>
                  </a:lnTo>
                  <a:lnTo>
                    <a:pt x="792810" y="0"/>
                  </a:lnTo>
                  <a:close/>
                </a:path>
                <a:path w="1532890" h="264795">
                  <a:moveTo>
                    <a:pt x="951369" y="0"/>
                  </a:moveTo>
                  <a:lnTo>
                    <a:pt x="898512" y="0"/>
                  </a:lnTo>
                  <a:lnTo>
                    <a:pt x="898512" y="52857"/>
                  </a:lnTo>
                  <a:lnTo>
                    <a:pt x="951369" y="52857"/>
                  </a:lnTo>
                  <a:lnTo>
                    <a:pt x="951369" y="0"/>
                  </a:lnTo>
                  <a:close/>
                </a:path>
                <a:path w="1532890" h="264795">
                  <a:moveTo>
                    <a:pt x="1427048" y="105702"/>
                  </a:moveTo>
                  <a:lnTo>
                    <a:pt x="1374190" y="105702"/>
                  </a:lnTo>
                  <a:lnTo>
                    <a:pt x="1374190" y="52857"/>
                  </a:lnTo>
                  <a:lnTo>
                    <a:pt x="1321346" y="52857"/>
                  </a:lnTo>
                  <a:lnTo>
                    <a:pt x="1321346" y="0"/>
                  </a:lnTo>
                  <a:lnTo>
                    <a:pt x="1321333" y="52857"/>
                  </a:lnTo>
                  <a:lnTo>
                    <a:pt x="1321333" y="105702"/>
                  </a:lnTo>
                  <a:lnTo>
                    <a:pt x="1268488" y="105702"/>
                  </a:lnTo>
                  <a:lnTo>
                    <a:pt x="1268488" y="52857"/>
                  </a:lnTo>
                  <a:lnTo>
                    <a:pt x="1321333" y="52857"/>
                  </a:lnTo>
                  <a:lnTo>
                    <a:pt x="1321333" y="0"/>
                  </a:lnTo>
                  <a:lnTo>
                    <a:pt x="1004214" y="0"/>
                  </a:lnTo>
                  <a:lnTo>
                    <a:pt x="1004214" y="52857"/>
                  </a:lnTo>
                  <a:lnTo>
                    <a:pt x="1057071" y="52857"/>
                  </a:lnTo>
                  <a:lnTo>
                    <a:pt x="1057071" y="105714"/>
                  </a:lnTo>
                  <a:lnTo>
                    <a:pt x="1109929" y="105714"/>
                  </a:lnTo>
                  <a:lnTo>
                    <a:pt x="1162786" y="105714"/>
                  </a:lnTo>
                  <a:lnTo>
                    <a:pt x="1162786" y="52857"/>
                  </a:lnTo>
                  <a:lnTo>
                    <a:pt x="1215631" y="52857"/>
                  </a:lnTo>
                  <a:lnTo>
                    <a:pt x="1215631" y="105714"/>
                  </a:lnTo>
                  <a:lnTo>
                    <a:pt x="1268488" y="105714"/>
                  </a:lnTo>
                  <a:lnTo>
                    <a:pt x="1268488" y="158559"/>
                  </a:lnTo>
                  <a:lnTo>
                    <a:pt x="1268488" y="211416"/>
                  </a:lnTo>
                  <a:lnTo>
                    <a:pt x="1215631" y="211416"/>
                  </a:lnTo>
                  <a:lnTo>
                    <a:pt x="1162786" y="211416"/>
                  </a:lnTo>
                  <a:lnTo>
                    <a:pt x="1162786" y="158559"/>
                  </a:lnTo>
                  <a:lnTo>
                    <a:pt x="1109929" y="158559"/>
                  </a:lnTo>
                  <a:lnTo>
                    <a:pt x="1057071" y="158559"/>
                  </a:lnTo>
                  <a:lnTo>
                    <a:pt x="1004214" y="158559"/>
                  </a:lnTo>
                  <a:lnTo>
                    <a:pt x="951369" y="158559"/>
                  </a:lnTo>
                  <a:lnTo>
                    <a:pt x="951369" y="105702"/>
                  </a:lnTo>
                  <a:lnTo>
                    <a:pt x="898512" y="105702"/>
                  </a:lnTo>
                  <a:lnTo>
                    <a:pt x="898512" y="52857"/>
                  </a:lnTo>
                  <a:lnTo>
                    <a:pt x="845654" y="52857"/>
                  </a:lnTo>
                  <a:lnTo>
                    <a:pt x="845654" y="105702"/>
                  </a:lnTo>
                  <a:lnTo>
                    <a:pt x="845654" y="158559"/>
                  </a:lnTo>
                  <a:lnTo>
                    <a:pt x="898512" y="158559"/>
                  </a:lnTo>
                  <a:lnTo>
                    <a:pt x="898512" y="211416"/>
                  </a:lnTo>
                  <a:lnTo>
                    <a:pt x="845654" y="211416"/>
                  </a:lnTo>
                  <a:lnTo>
                    <a:pt x="845654" y="158559"/>
                  </a:lnTo>
                  <a:lnTo>
                    <a:pt x="792797" y="158559"/>
                  </a:lnTo>
                  <a:lnTo>
                    <a:pt x="792797" y="211416"/>
                  </a:lnTo>
                  <a:lnTo>
                    <a:pt x="739952" y="211416"/>
                  </a:lnTo>
                  <a:lnTo>
                    <a:pt x="739952" y="158559"/>
                  </a:lnTo>
                  <a:lnTo>
                    <a:pt x="687095" y="158559"/>
                  </a:lnTo>
                  <a:lnTo>
                    <a:pt x="687095" y="211429"/>
                  </a:lnTo>
                  <a:lnTo>
                    <a:pt x="739952" y="211429"/>
                  </a:lnTo>
                  <a:lnTo>
                    <a:pt x="739952" y="264274"/>
                  </a:lnTo>
                  <a:lnTo>
                    <a:pt x="792797" y="264274"/>
                  </a:lnTo>
                  <a:lnTo>
                    <a:pt x="845654" y="264274"/>
                  </a:lnTo>
                  <a:lnTo>
                    <a:pt x="898512" y="264274"/>
                  </a:lnTo>
                  <a:lnTo>
                    <a:pt x="898512" y="211429"/>
                  </a:lnTo>
                  <a:lnTo>
                    <a:pt x="951357" y="211429"/>
                  </a:lnTo>
                  <a:lnTo>
                    <a:pt x="951357" y="264274"/>
                  </a:lnTo>
                  <a:lnTo>
                    <a:pt x="1004214" y="264274"/>
                  </a:lnTo>
                  <a:lnTo>
                    <a:pt x="1004214" y="211429"/>
                  </a:lnTo>
                  <a:lnTo>
                    <a:pt x="1057071" y="211429"/>
                  </a:lnTo>
                  <a:lnTo>
                    <a:pt x="1057071" y="264274"/>
                  </a:lnTo>
                  <a:lnTo>
                    <a:pt x="1109929" y="264274"/>
                  </a:lnTo>
                  <a:lnTo>
                    <a:pt x="1321346" y="264274"/>
                  </a:lnTo>
                  <a:lnTo>
                    <a:pt x="1321346" y="211429"/>
                  </a:lnTo>
                  <a:lnTo>
                    <a:pt x="1321346" y="158559"/>
                  </a:lnTo>
                  <a:lnTo>
                    <a:pt x="1321346" y="105714"/>
                  </a:lnTo>
                  <a:lnTo>
                    <a:pt x="1374190" y="105714"/>
                  </a:lnTo>
                  <a:lnTo>
                    <a:pt x="1374190" y="158559"/>
                  </a:lnTo>
                  <a:lnTo>
                    <a:pt x="1427048" y="158559"/>
                  </a:lnTo>
                  <a:lnTo>
                    <a:pt x="1427048" y="105702"/>
                  </a:lnTo>
                  <a:close/>
                </a:path>
                <a:path w="1532890" h="264795">
                  <a:moveTo>
                    <a:pt x="1532763" y="0"/>
                  </a:moveTo>
                  <a:lnTo>
                    <a:pt x="1479905" y="0"/>
                  </a:lnTo>
                  <a:lnTo>
                    <a:pt x="1427048" y="0"/>
                  </a:lnTo>
                  <a:lnTo>
                    <a:pt x="1374190" y="0"/>
                  </a:lnTo>
                  <a:lnTo>
                    <a:pt x="1374190" y="52857"/>
                  </a:lnTo>
                  <a:lnTo>
                    <a:pt x="1427048" y="52857"/>
                  </a:lnTo>
                  <a:lnTo>
                    <a:pt x="1479905" y="52857"/>
                  </a:lnTo>
                  <a:lnTo>
                    <a:pt x="1479905" y="105702"/>
                  </a:lnTo>
                  <a:lnTo>
                    <a:pt x="1479905" y="158559"/>
                  </a:lnTo>
                  <a:lnTo>
                    <a:pt x="1479905" y="211416"/>
                  </a:lnTo>
                  <a:lnTo>
                    <a:pt x="1427048" y="211416"/>
                  </a:lnTo>
                  <a:lnTo>
                    <a:pt x="1374190" y="211416"/>
                  </a:lnTo>
                  <a:lnTo>
                    <a:pt x="1374190" y="264274"/>
                  </a:lnTo>
                  <a:lnTo>
                    <a:pt x="1427048" y="264274"/>
                  </a:lnTo>
                  <a:lnTo>
                    <a:pt x="1479905" y="264274"/>
                  </a:lnTo>
                  <a:lnTo>
                    <a:pt x="1479905" y="211429"/>
                  </a:lnTo>
                  <a:lnTo>
                    <a:pt x="1532763" y="211429"/>
                  </a:lnTo>
                  <a:lnTo>
                    <a:pt x="1532763" y="158559"/>
                  </a:lnTo>
                  <a:lnTo>
                    <a:pt x="1532763" y="105714"/>
                  </a:lnTo>
                  <a:lnTo>
                    <a:pt x="1532763" y="52857"/>
                  </a:lnTo>
                  <a:lnTo>
                    <a:pt x="1532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-1" y="1294853"/>
              <a:ext cx="270510" cy="540385"/>
            </a:xfrm>
            <a:custGeom>
              <a:avLst/>
              <a:gdLst/>
              <a:ahLst/>
              <a:cxnLst/>
              <a:rect l="l" t="t" r="r" b="b"/>
              <a:pathLst>
                <a:path w="270510" h="540385">
                  <a:moveTo>
                    <a:pt x="0" y="0"/>
                  </a:moveTo>
                  <a:lnTo>
                    <a:pt x="0" y="539953"/>
                  </a:lnTo>
                  <a:lnTo>
                    <a:pt x="269976" y="26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70" b="0">
                <a:latin typeface="Arial Black"/>
                <a:cs typeface="Arial Black"/>
              </a:rPr>
              <a:t>ПИШИТЕ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5209"/>
            <a:ext cx="9137904" cy="441829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4488" y="553048"/>
            <a:ext cx="8961120" cy="0"/>
          </a:xfrm>
          <a:custGeom>
            <a:avLst/>
            <a:gdLst/>
            <a:ahLst/>
            <a:cxnLst/>
            <a:rect l="l" t="t" r="r" b="b"/>
            <a:pathLst>
              <a:path w="8961120" h="0">
                <a:moveTo>
                  <a:pt x="0" y="0"/>
                </a:moveTo>
                <a:lnTo>
                  <a:pt x="8961120" y="0"/>
                </a:lnTo>
              </a:path>
            </a:pathLst>
          </a:custGeom>
          <a:ln w="914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24973" y="96741"/>
            <a:ext cx="68834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3F3F3F"/>
                </a:solidFill>
                <a:latin typeface="Calibri"/>
                <a:cs typeface="Calibri"/>
              </a:rPr>
              <a:t>ыіььиЗи</a:t>
            </a:r>
            <a:r>
              <a:rPr dirty="0" sz="65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757575"/>
                </a:solidFill>
                <a:latin typeface="Calibri"/>
                <a:cs typeface="Calibri"/>
              </a:rPr>
              <a:t>J</a:t>
            </a:r>
            <a:r>
              <a:rPr dirty="0" sz="650">
                <a:solidFill>
                  <a:srgbClr val="7B7B7B"/>
                </a:solidFill>
                <a:latin typeface="Calibri"/>
                <a:cs typeface="Calibri"/>
              </a:rPr>
              <a:t>н</a:t>
            </a:r>
            <a:r>
              <a:rPr dirty="0" sz="650">
                <a:solidFill>
                  <a:srgbClr val="575757"/>
                </a:solidFill>
                <a:latin typeface="Calibri"/>
                <a:cs typeface="Calibri"/>
              </a:rPr>
              <a:t>н</a:t>
            </a:r>
            <a:r>
              <a:rPr dirty="0" sz="650">
                <a:solidFill>
                  <a:srgbClr val="494949"/>
                </a:solidFill>
                <a:latin typeface="Calibri"/>
                <a:cs typeface="Calibri"/>
              </a:rPr>
              <a:t>uь</a:t>
            </a:r>
            <a:r>
              <a:rPr dirty="0" sz="650" spc="9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dirty="0" sz="650" spc="-25">
                <a:solidFill>
                  <a:srgbClr val="444444"/>
                </a:solidFill>
                <a:latin typeface="Calibri"/>
                <a:cs typeface="Calibri"/>
              </a:rPr>
              <a:t>шоу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762" y="172664"/>
            <a:ext cx="1467485" cy="35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300" spc="50">
                <a:solidFill>
                  <a:srgbClr val="282828"/>
                </a:solidFill>
                <a:latin typeface="Calibri"/>
                <a:cs typeface="Calibri"/>
              </a:rPr>
              <a:t>БИЗНЕС</a:t>
            </a:r>
            <a:r>
              <a:rPr dirty="0" sz="1300" spc="8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A2A2A"/>
                </a:solidFill>
                <a:latin typeface="Calibri"/>
                <a:cs typeface="Calibri"/>
              </a:rPr>
              <a:t>ПРИГОВОР.</a:t>
            </a:r>
            <a:endParaRPr sz="1300">
              <a:latin typeface="Calibri"/>
              <a:cs typeface="Calibri"/>
            </a:endParaRPr>
          </a:p>
          <a:p>
            <a:pPr marL="19050">
              <a:lnSpc>
                <a:spcPts val="1275"/>
              </a:lnSpc>
            </a:pPr>
            <a:r>
              <a:rPr dirty="0" sz="1250" spc="40">
                <a:solidFill>
                  <a:srgbClr val="242424"/>
                </a:solidFill>
                <a:latin typeface="Calibri"/>
                <a:cs typeface="Calibri"/>
              </a:rPr>
              <a:t>СТРОИТЕЛЬСТВО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50097" y="3058773"/>
            <a:ext cx="2447925" cy="8089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2860" marR="5080" indent="-10795">
              <a:lnSpc>
                <a:spcPct val="92800"/>
              </a:lnSpc>
              <a:spcBef>
                <a:spcPts val="254"/>
              </a:spcBef>
            </a:pPr>
            <a:r>
              <a:rPr dirty="0" sz="1800">
                <a:solidFill>
                  <a:srgbClr val="0F3D56"/>
                </a:solidFill>
                <a:latin typeface="Calibri"/>
                <a:cs typeface="Calibri"/>
              </a:rPr>
              <a:t>Сослан</a:t>
            </a:r>
            <a:r>
              <a:rPr dirty="0" sz="1800" spc="330">
                <a:solidFill>
                  <a:srgbClr val="0F3D5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13466"/>
                </a:solidFill>
                <a:latin typeface="Calibri"/>
                <a:cs typeface="Calibri"/>
              </a:rPr>
              <a:t>Колиев </a:t>
            </a:r>
            <a:r>
              <a:rPr dirty="0" sz="1800">
                <a:solidFill>
                  <a:srgbClr val="0F3167"/>
                </a:solidFill>
                <a:latin typeface="Calibri"/>
                <a:cs typeface="Calibri"/>
              </a:rPr>
              <a:t>Директор</a:t>
            </a:r>
            <a:r>
              <a:rPr dirty="0" sz="1800" spc="25">
                <a:solidFill>
                  <a:srgbClr val="0F316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78AA3"/>
                </a:solidFill>
                <a:latin typeface="Calibri"/>
                <a:cs typeface="Calibri"/>
              </a:rPr>
              <a:t>по </a:t>
            </a:r>
            <a:r>
              <a:rPr dirty="0" sz="1800" spc="-10">
                <a:solidFill>
                  <a:srgbClr val="233469"/>
                </a:solidFill>
                <a:latin typeface="Calibri"/>
                <a:cs typeface="Calibri"/>
              </a:rPr>
              <a:t>маркетингу </a:t>
            </a:r>
            <a:r>
              <a:rPr dirty="0" sz="1800" spc="120">
                <a:solidFill>
                  <a:srgbClr val="343434"/>
                </a:solidFill>
                <a:latin typeface="Calibri"/>
                <a:cs typeface="Calibri"/>
              </a:rPr>
              <a:t>ФУТУРУСС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210" y="1138516"/>
            <a:ext cx="3185160" cy="210121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dirty="0" sz="3600" spc="315" b="1">
                <a:solidFill>
                  <a:srgbClr val="FFFFFF"/>
                </a:solidFill>
                <a:latin typeface="Calibri"/>
                <a:cs typeface="Calibri"/>
              </a:rPr>
              <a:t>Завод</a:t>
            </a:r>
            <a:r>
              <a:rPr dirty="0" sz="36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195" b="1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dirty="0" sz="3600" spc="254" b="1">
                <a:solidFill>
                  <a:srgbClr val="FFFFFF"/>
                </a:solidFill>
                <a:latin typeface="Calibri"/>
                <a:cs typeface="Calibri"/>
              </a:rPr>
              <a:t>производству </a:t>
            </a:r>
            <a:r>
              <a:rPr dirty="0" sz="3600" spc="225" b="1">
                <a:solidFill>
                  <a:srgbClr val="FFFFFF"/>
                </a:solidFill>
                <a:latin typeface="Calibri"/>
                <a:cs typeface="Calibri"/>
              </a:rPr>
              <a:t>фурнитуры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600" spc="570" b="1">
                <a:solidFill>
                  <a:srgbClr val="00A8E7"/>
                </a:solidFill>
                <a:latin typeface="Calibri"/>
                <a:cs typeface="Calibri"/>
              </a:rPr>
              <a:t>ФУТУРУСС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12223" y="3446145"/>
            <a:ext cx="2192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75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FFFFFF"/>
                </a:solidFill>
                <a:latin typeface="Calibri"/>
                <a:cs typeface="Calibri"/>
              </a:rPr>
              <a:t>городе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Мценск </a:t>
            </a:r>
            <a:r>
              <a:rPr dirty="0" sz="1800" spc="130">
                <a:solidFill>
                  <a:srgbClr val="FFFFFF"/>
                </a:solidFill>
                <a:latin typeface="Calibri"/>
                <a:cs typeface="Calibri"/>
              </a:rPr>
              <a:t>Орловской</a:t>
            </a:r>
            <a:r>
              <a:rPr dirty="0" sz="18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576" y="921486"/>
            <a:ext cx="4839423" cy="38791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60475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210" y="917422"/>
            <a:ext cx="42043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45"/>
              <a:t>Лучше</a:t>
            </a:r>
            <a:r>
              <a:rPr dirty="0" sz="3600" spc="190"/>
              <a:t> </a:t>
            </a:r>
            <a:r>
              <a:rPr dirty="0" sz="3600" spc="180"/>
              <a:t>и</a:t>
            </a:r>
            <a:r>
              <a:rPr dirty="0" sz="3600" spc="195"/>
              <a:t> </a:t>
            </a:r>
            <a:r>
              <a:rPr dirty="0" sz="3600" spc="215">
                <a:solidFill>
                  <a:srgbClr val="00A8E7"/>
                </a:solidFill>
              </a:rPr>
              <a:t>выгоднее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0" y="958443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473985" y="3037573"/>
            <a:ext cx="320675" cy="56388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105">
                <a:solidFill>
                  <a:srgbClr val="E4E4E3"/>
                </a:solidFill>
                <a:latin typeface="Calibri"/>
                <a:cs typeface="Calibri"/>
              </a:rPr>
              <a:t>цена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756649" y="2290813"/>
            <a:ext cx="2214245" cy="2216150"/>
            <a:chOff x="2756649" y="2290813"/>
            <a:chExt cx="2214245" cy="2216150"/>
          </a:xfrm>
        </p:grpSpPr>
        <p:sp>
          <p:nvSpPr>
            <p:cNvPr id="9" name="object 9" descr=""/>
            <p:cNvSpPr/>
            <p:nvPr/>
          </p:nvSpPr>
          <p:spPr>
            <a:xfrm>
              <a:off x="2997885" y="2303995"/>
              <a:ext cx="1942464" cy="1963420"/>
            </a:xfrm>
            <a:custGeom>
              <a:avLst/>
              <a:gdLst/>
              <a:ahLst/>
              <a:cxnLst/>
              <a:rect l="l" t="t" r="r" b="b"/>
              <a:pathLst>
                <a:path w="1942464" h="1963420">
                  <a:moveTo>
                    <a:pt x="554863" y="1696783"/>
                  </a:moveTo>
                  <a:lnTo>
                    <a:pt x="261111" y="1696783"/>
                  </a:lnTo>
                  <a:lnTo>
                    <a:pt x="261111" y="1963229"/>
                  </a:lnTo>
                  <a:lnTo>
                    <a:pt x="554863" y="1963229"/>
                  </a:lnTo>
                  <a:lnTo>
                    <a:pt x="554863" y="1696783"/>
                  </a:lnTo>
                  <a:close/>
                </a:path>
                <a:path w="1942464" h="1963420">
                  <a:moveTo>
                    <a:pt x="1370838" y="1458391"/>
                  </a:moveTo>
                  <a:lnTo>
                    <a:pt x="0" y="1458391"/>
                  </a:lnTo>
                  <a:lnTo>
                    <a:pt x="0" y="1696783"/>
                  </a:lnTo>
                  <a:lnTo>
                    <a:pt x="1370838" y="1696783"/>
                  </a:lnTo>
                  <a:lnTo>
                    <a:pt x="1370838" y="1458391"/>
                  </a:lnTo>
                  <a:close/>
                </a:path>
                <a:path w="1942464" h="1963420">
                  <a:moveTo>
                    <a:pt x="554863" y="1234033"/>
                  </a:moveTo>
                  <a:lnTo>
                    <a:pt x="261111" y="1234033"/>
                  </a:lnTo>
                  <a:lnTo>
                    <a:pt x="261111" y="1458391"/>
                  </a:lnTo>
                  <a:lnTo>
                    <a:pt x="554863" y="1458391"/>
                  </a:lnTo>
                  <a:lnTo>
                    <a:pt x="554863" y="1234033"/>
                  </a:lnTo>
                  <a:close/>
                </a:path>
                <a:path w="1942464" h="1963420">
                  <a:moveTo>
                    <a:pt x="1788152" y="238391"/>
                  </a:moveTo>
                  <a:lnTo>
                    <a:pt x="1093368" y="238391"/>
                  </a:lnTo>
                  <a:lnTo>
                    <a:pt x="1152639" y="239656"/>
                  </a:lnTo>
                  <a:lnTo>
                    <a:pt x="1208609" y="243450"/>
                  </a:lnTo>
                  <a:lnTo>
                    <a:pt x="1261276" y="249773"/>
                  </a:lnTo>
                  <a:lnTo>
                    <a:pt x="1310641" y="258624"/>
                  </a:lnTo>
                  <a:lnTo>
                    <a:pt x="1356703" y="270003"/>
                  </a:lnTo>
                  <a:lnTo>
                    <a:pt x="1399461" y="283910"/>
                  </a:lnTo>
                  <a:lnTo>
                    <a:pt x="1438915" y="300344"/>
                  </a:lnTo>
                  <a:lnTo>
                    <a:pt x="1475065" y="319304"/>
                  </a:lnTo>
                  <a:lnTo>
                    <a:pt x="1507909" y="340791"/>
                  </a:lnTo>
                  <a:lnTo>
                    <a:pt x="1545121" y="371500"/>
                  </a:lnTo>
                  <a:lnTo>
                    <a:pt x="1576616" y="405126"/>
                  </a:lnTo>
                  <a:lnTo>
                    <a:pt x="1602390" y="441669"/>
                  </a:lnTo>
                  <a:lnTo>
                    <a:pt x="1622441" y="481130"/>
                  </a:lnTo>
                  <a:lnTo>
                    <a:pt x="1636767" y="523508"/>
                  </a:lnTo>
                  <a:lnTo>
                    <a:pt x="1645367" y="568851"/>
                  </a:lnTo>
                  <a:lnTo>
                    <a:pt x="1648231" y="617016"/>
                  </a:lnTo>
                  <a:lnTo>
                    <a:pt x="1645365" y="665257"/>
                  </a:lnTo>
                  <a:lnTo>
                    <a:pt x="1636767" y="710570"/>
                  </a:lnTo>
                  <a:lnTo>
                    <a:pt x="1622441" y="752958"/>
                  </a:lnTo>
                  <a:lnTo>
                    <a:pt x="1602390" y="792421"/>
                  </a:lnTo>
                  <a:lnTo>
                    <a:pt x="1576616" y="828962"/>
                  </a:lnTo>
                  <a:lnTo>
                    <a:pt x="1545121" y="862581"/>
                  </a:lnTo>
                  <a:lnTo>
                    <a:pt x="1507909" y="893279"/>
                  </a:lnTo>
                  <a:lnTo>
                    <a:pt x="1475065" y="914775"/>
                  </a:lnTo>
                  <a:lnTo>
                    <a:pt x="1438915" y="933737"/>
                  </a:lnTo>
                  <a:lnTo>
                    <a:pt x="1399461" y="950168"/>
                  </a:lnTo>
                  <a:lnTo>
                    <a:pt x="1356703" y="964067"/>
                  </a:lnTo>
                  <a:lnTo>
                    <a:pt x="1310641" y="975437"/>
                  </a:lnTo>
                  <a:lnTo>
                    <a:pt x="1261276" y="984278"/>
                  </a:lnTo>
                  <a:lnTo>
                    <a:pt x="1208609" y="990592"/>
                  </a:lnTo>
                  <a:lnTo>
                    <a:pt x="1152639" y="994379"/>
                  </a:lnTo>
                  <a:lnTo>
                    <a:pt x="1093368" y="995641"/>
                  </a:lnTo>
                  <a:lnTo>
                    <a:pt x="0" y="995641"/>
                  </a:lnTo>
                  <a:lnTo>
                    <a:pt x="0" y="1234033"/>
                  </a:lnTo>
                  <a:lnTo>
                    <a:pt x="1093368" y="1234033"/>
                  </a:lnTo>
                  <a:lnTo>
                    <a:pt x="1153130" y="1233005"/>
                  </a:lnTo>
                  <a:lnTo>
                    <a:pt x="1210902" y="1229920"/>
                  </a:lnTo>
                  <a:lnTo>
                    <a:pt x="1266684" y="1224777"/>
                  </a:lnTo>
                  <a:lnTo>
                    <a:pt x="1320476" y="1217578"/>
                  </a:lnTo>
                  <a:lnTo>
                    <a:pt x="1372280" y="1208320"/>
                  </a:lnTo>
                  <a:lnTo>
                    <a:pt x="1422096" y="1197005"/>
                  </a:lnTo>
                  <a:lnTo>
                    <a:pt x="1469924" y="1183631"/>
                  </a:lnTo>
                  <a:lnTo>
                    <a:pt x="1515765" y="1168199"/>
                  </a:lnTo>
                  <a:lnTo>
                    <a:pt x="1559619" y="1150707"/>
                  </a:lnTo>
                  <a:lnTo>
                    <a:pt x="1601488" y="1131156"/>
                  </a:lnTo>
                  <a:lnTo>
                    <a:pt x="1641372" y="1109546"/>
                  </a:lnTo>
                  <a:lnTo>
                    <a:pt x="1679270" y="1085875"/>
                  </a:lnTo>
                  <a:lnTo>
                    <a:pt x="1715185" y="1060145"/>
                  </a:lnTo>
                  <a:lnTo>
                    <a:pt x="1754540" y="1027744"/>
                  </a:lnTo>
                  <a:lnTo>
                    <a:pt x="1790149" y="993766"/>
                  </a:lnTo>
                  <a:lnTo>
                    <a:pt x="1822011" y="958211"/>
                  </a:lnTo>
                  <a:lnTo>
                    <a:pt x="1850126" y="921080"/>
                  </a:lnTo>
                  <a:lnTo>
                    <a:pt x="1874493" y="882372"/>
                  </a:lnTo>
                  <a:lnTo>
                    <a:pt x="1895113" y="842087"/>
                  </a:lnTo>
                  <a:lnTo>
                    <a:pt x="1911985" y="800226"/>
                  </a:lnTo>
                  <a:lnTo>
                    <a:pt x="1925108" y="756788"/>
                  </a:lnTo>
                  <a:lnTo>
                    <a:pt x="1934482" y="711774"/>
                  </a:lnTo>
                  <a:lnTo>
                    <a:pt x="1940098" y="665257"/>
                  </a:lnTo>
                  <a:lnTo>
                    <a:pt x="1941982" y="617016"/>
                  </a:lnTo>
                  <a:lnTo>
                    <a:pt x="1940107" y="568851"/>
                  </a:lnTo>
                  <a:lnTo>
                    <a:pt x="1934482" y="522264"/>
                  </a:lnTo>
                  <a:lnTo>
                    <a:pt x="1925108" y="477255"/>
                  </a:lnTo>
                  <a:lnTo>
                    <a:pt x="1911985" y="433824"/>
                  </a:lnTo>
                  <a:lnTo>
                    <a:pt x="1895113" y="391968"/>
                  </a:lnTo>
                  <a:lnTo>
                    <a:pt x="1874493" y="351689"/>
                  </a:lnTo>
                  <a:lnTo>
                    <a:pt x="1850126" y="312984"/>
                  </a:lnTo>
                  <a:lnTo>
                    <a:pt x="1822011" y="275854"/>
                  </a:lnTo>
                  <a:lnTo>
                    <a:pt x="1790149" y="240297"/>
                  </a:lnTo>
                  <a:lnTo>
                    <a:pt x="1788152" y="238391"/>
                  </a:lnTo>
                  <a:close/>
                </a:path>
                <a:path w="1942464" h="1963420">
                  <a:moveTo>
                    <a:pt x="1093368" y="0"/>
                  </a:moveTo>
                  <a:lnTo>
                    <a:pt x="261111" y="0"/>
                  </a:lnTo>
                  <a:lnTo>
                    <a:pt x="261111" y="995641"/>
                  </a:lnTo>
                  <a:lnTo>
                    <a:pt x="554863" y="995641"/>
                  </a:lnTo>
                  <a:lnTo>
                    <a:pt x="554863" y="238391"/>
                  </a:lnTo>
                  <a:lnTo>
                    <a:pt x="1788152" y="238391"/>
                  </a:lnTo>
                  <a:lnTo>
                    <a:pt x="1754540" y="206313"/>
                  </a:lnTo>
                  <a:lnTo>
                    <a:pt x="1715185" y="173901"/>
                  </a:lnTo>
                  <a:lnTo>
                    <a:pt x="1679270" y="148180"/>
                  </a:lnTo>
                  <a:lnTo>
                    <a:pt x="1641372" y="124516"/>
                  </a:lnTo>
                  <a:lnTo>
                    <a:pt x="1601488" y="102908"/>
                  </a:lnTo>
                  <a:lnTo>
                    <a:pt x="1559619" y="83358"/>
                  </a:lnTo>
                  <a:lnTo>
                    <a:pt x="1515765" y="65865"/>
                  </a:lnTo>
                  <a:lnTo>
                    <a:pt x="1469924" y="50429"/>
                  </a:lnTo>
                  <a:lnTo>
                    <a:pt x="1422096" y="37051"/>
                  </a:lnTo>
                  <a:lnTo>
                    <a:pt x="1372280" y="25730"/>
                  </a:lnTo>
                  <a:lnTo>
                    <a:pt x="1320476" y="16468"/>
                  </a:lnTo>
                  <a:lnTo>
                    <a:pt x="1266684" y="9263"/>
                  </a:lnTo>
                  <a:lnTo>
                    <a:pt x="1210902" y="4117"/>
                  </a:lnTo>
                  <a:lnTo>
                    <a:pt x="1153130" y="1029"/>
                  </a:lnTo>
                  <a:lnTo>
                    <a:pt x="1093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72473" y="2350071"/>
              <a:ext cx="0" cy="1941195"/>
            </a:xfrm>
            <a:custGeom>
              <a:avLst/>
              <a:gdLst/>
              <a:ahLst/>
              <a:cxnLst/>
              <a:rect l="l" t="t" r="r" b="b"/>
              <a:pathLst>
                <a:path w="0" h="1941195">
                  <a:moveTo>
                    <a:pt x="0" y="0"/>
                  </a:moveTo>
                  <a:lnTo>
                    <a:pt x="0" y="1940864"/>
                  </a:lnTo>
                </a:path>
              </a:pathLst>
            </a:custGeom>
            <a:ln w="52768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56649" y="2292845"/>
              <a:ext cx="431800" cy="268605"/>
            </a:xfrm>
            <a:custGeom>
              <a:avLst/>
              <a:gdLst/>
              <a:ahLst/>
              <a:cxnLst/>
              <a:rect l="l" t="t" r="r" b="b"/>
              <a:pathLst>
                <a:path w="431800" h="268605">
                  <a:moveTo>
                    <a:pt x="215772" y="0"/>
                  </a:moveTo>
                  <a:lnTo>
                    <a:pt x="0" y="232079"/>
                  </a:lnTo>
                  <a:lnTo>
                    <a:pt x="38646" y="268071"/>
                  </a:lnTo>
                  <a:lnTo>
                    <a:pt x="215772" y="77482"/>
                  </a:lnTo>
                  <a:lnTo>
                    <a:pt x="392938" y="268071"/>
                  </a:lnTo>
                  <a:lnTo>
                    <a:pt x="431596" y="232079"/>
                  </a:lnTo>
                  <a:lnTo>
                    <a:pt x="215772" y="0"/>
                  </a:lnTo>
                  <a:close/>
                </a:path>
              </a:pathLst>
            </a:custGeom>
            <a:solidFill>
              <a:srgbClr val="E30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72473" y="4290940"/>
              <a:ext cx="1941195" cy="0"/>
            </a:xfrm>
            <a:custGeom>
              <a:avLst/>
              <a:gdLst/>
              <a:ahLst/>
              <a:cxnLst/>
              <a:rect l="l" t="t" r="r" b="b"/>
              <a:pathLst>
                <a:path w="1941195" h="0">
                  <a:moveTo>
                    <a:pt x="1940864" y="0"/>
                  </a:moveTo>
                  <a:lnTo>
                    <a:pt x="0" y="0"/>
                  </a:lnTo>
                </a:path>
              </a:pathLst>
            </a:custGeom>
            <a:ln w="52768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02492" y="4075117"/>
              <a:ext cx="268605" cy="431800"/>
            </a:xfrm>
            <a:custGeom>
              <a:avLst/>
              <a:gdLst/>
              <a:ahLst/>
              <a:cxnLst/>
              <a:rect l="l" t="t" r="r" b="b"/>
              <a:pathLst>
                <a:path w="268604" h="431800">
                  <a:moveTo>
                    <a:pt x="35991" y="0"/>
                  </a:moveTo>
                  <a:lnTo>
                    <a:pt x="0" y="38646"/>
                  </a:lnTo>
                  <a:lnTo>
                    <a:pt x="190588" y="215772"/>
                  </a:lnTo>
                  <a:lnTo>
                    <a:pt x="0" y="392950"/>
                  </a:lnTo>
                  <a:lnTo>
                    <a:pt x="35991" y="431596"/>
                  </a:lnTo>
                  <a:lnTo>
                    <a:pt x="268071" y="215772"/>
                  </a:lnTo>
                  <a:lnTo>
                    <a:pt x="35991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969679" y="230400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9159" y="0"/>
                  </a:lnTo>
                </a:path>
              </a:pathLst>
            </a:custGeom>
            <a:ln w="26390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14065" y="2304008"/>
              <a:ext cx="1569720" cy="0"/>
            </a:xfrm>
            <a:custGeom>
              <a:avLst/>
              <a:gdLst/>
              <a:ahLst/>
              <a:cxnLst/>
              <a:rect l="l" t="t" r="r" b="b"/>
              <a:pathLst>
                <a:path w="1569720" h="0">
                  <a:moveTo>
                    <a:pt x="0" y="0"/>
                  </a:moveTo>
                  <a:lnTo>
                    <a:pt x="1569631" y="0"/>
                  </a:lnTo>
                </a:path>
              </a:pathLst>
            </a:custGeom>
            <a:ln w="26390">
              <a:solidFill>
                <a:srgbClr val="E30614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66297" y="230400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9159" y="0"/>
                  </a:lnTo>
                </a:path>
              </a:pathLst>
            </a:custGeom>
            <a:ln w="26390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956619" y="2298420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159"/>
                  </a:lnTo>
                </a:path>
              </a:pathLst>
            </a:custGeom>
            <a:ln w="2639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956619" y="4195039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159"/>
                  </a:lnTo>
                </a:path>
              </a:pathLst>
            </a:custGeom>
            <a:ln w="2639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889123" y="1930601"/>
            <a:ext cx="16891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5" b="1">
                <a:solidFill>
                  <a:srgbClr val="E4E4E3"/>
                </a:solidFill>
                <a:latin typeface="Calibri"/>
                <a:cs typeface="Calibri"/>
              </a:rPr>
              <a:t>Ц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86025" y="4163537"/>
            <a:ext cx="15621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20" b="1">
                <a:solidFill>
                  <a:srgbClr val="E4E4E3"/>
                </a:solidFill>
                <a:latin typeface="Calibri"/>
                <a:cs typeface="Calibri"/>
              </a:rPr>
              <a:t>К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956619" y="2542806"/>
            <a:ext cx="0" cy="1569720"/>
          </a:xfrm>
          <a:custGeom>
            <a:avLst/>
            <a:gdLst/>
            <a:ahLst/>
            <a:cxnLst/>
            <a:rect l="l" t="t" r="r" b="b"/>
            <a:pathLst>
              <a:path w="0" h="1569720">
                <a:moveTo>
                  <a:pt x="0" y="0"/>
                </a:moveTo>
                <a:lnTo>
                  <a:pt x="0" y="1569631"/>
                </a:lnTo>
              </a:path>
            </a:pathLst>
          </a:custGeom>
          <a:ln w="26390">
            <a:solidFill>
              <a:srgbClr val="00A8E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834233" y="4278175"/>
            <a:ext cx="153035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50">
                <a:solidFill>
                  <a:srgbClr val="E4E4E3"/>
                </a:solidFill>
                <a:latin typeface="Trebuchet MS"/>
                <a:cs typeface="Trebuchet MS"/>
              </a:rPr>
              <a:t>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326015" y="4476564"/>
            <a:ext cx="1025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0">
                <a:solidFill>
                  <a:srgbClr val="E4E4E3"/>
                </a:solidFill>
                <a:latin typeface="Calibri"/>
                <a:cs typeface="Calibri"/>
              </a:rPr>
              <a:t>качество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757760" y="3020466"/>
            <a:ext cx="320675" cy="56388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105">
                <a:solidFill>
                  <a:srgbClr val="E4E4E3"/>
                </a:solidFill>
                <a:latin typeface="Calibri"/>
                <a:cs typeface="Calibri"/>
              </a:rPr>
              <a:t>цена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002045" y="1634032"/>
            <a:ext cx="1675764" cy="2872740"/>
            <a:chOff x="6002045" y="1634032"/>
            <a:chExt cx="1675764" cy="2872740"/>
          </a:xfrm>
        </p:grpSpPr>
        <p:sp>
          <p:nvSpPr>
            <p:cNvPr id="26" name="object 26" descr=""/>
            <p:cNvSpPr/>
            <p:nvPr/>
          </p:nvSpPr>
          <p:spPr>
            <a:xfrm>
              <a:off x="6257226" y="1647226"/>
              <a:ext cx="1407160" cy="2620010"/>
            </a:xfrm>
            <a:custGeom>
              <a:avLst/>
              <a:gdLst/>
              <a:ahLst/>
              <a:cxnLst/>
              <a:rect l="l" t="t" r="r" b="b"/>
              <a:pathLst>
                <a:path w="1407159" h="2620010">
                  <a:moveTo>
                    <a:pt x="786231" y="0"/>
                  </a:moveTo>
                  <a:lnTo>
                    <a:pt x="736631" y="2400"/>
                  </a:lnTo>
                  <a:lnTo>
                    <a:pt x="688740" y="9515"/>
                  </a:lnTo>
                  <a:lnTo>
                    <a:pt x="642582" y="21213"/>
                  </a:lnTo>
                  <a:lnTo>
                    <a:pt x="598178" y="37365"/>
                  </a:lnTo>
                  <a:lnTo>
                    <a:pt x="555551" y="57840"/>
                  </a:lnTo>
                  <a:lnTo>
                    <a:pt x="514723" y="82507"/>
                  </a:lnTo>
                  <a:lnTo>
                    <a:pt x="475715" y="111236"/>
                  </a:lnTo>
                  <a:lnTo>
                    <a:pt x="438551" y="143896"/>
                  </a:lnTo>
                  <a:lnTo>
                    <a:pt x="403253" y="180357"/>
                  </a:lnTo>
                  <a:lnTo>
                    <a:pt x="369841" y="220488"/>
                  </a:lnTo>
                  <a:lnTo>
                    <a:pt x="338340" y="264160"/>
                  </a:lnTo>
                  <a:lnTo>
                    <a:pt x="312742" y="304301"/>
                  </a:lnTo>
                  <a:lnTo>
                    <a:pt x="289767" y="344768"/>
                  </a:lnTo>
                  <a:lnTo>
                    <a:pt x="269277" y="385887"/>
                  </a:lnTo>
                  <a:lnTo>
                    <a:pt x="251134" y="427984"/>
                  </a:lnTo>
                  <a:lnTo>
                    <a:pt x="235196" y="471386"/>
                  </a:lnTo>
                  <a:lnTo>
                    <a:pt x="221325" y="516418"/>
                  </a:lnTo>
                  <a:lnTo>
                    <a:pt x="209382" y="563408"/>
                  </a:lnTo>
                  <a:lnTo>
                    <a:pt x="199228" y="612680"/>
                  </a:lnTo>
                  <a:lnTo>
                    <a:pt x="190723" y="664562"/>
                  </a:lnTo>
                  <a:lnTo>
                    <a:pt x="183728" y="719380"/>
                  </a:lnTo>
                  <a:lnTo>
                    <a:pt x="178103" y="777460"/>
                  </a:lnTo>
                  <a:lnTo>
                    <a:pt x="173709" y="839127"/>
                  </a:lnTo>
                  <a:lnTo>
                    <a:pt x="170408" y="904709"/>
                  </a:lnTo>
                  <a:lnTo>
                    <a:pt x="0" y="904709"/>
                  </a:lnTo>
                  <a:lnTo>
                    <a:pt x="0" y="1147140"/>
                  </a:lnTo>
                  <a:lnTo>
                    <a:pt x="163093" y="1147140"/>
                  </a:lnTo>
                  <a:lnTo>
                    <a:pt x="163093" y="1458391"/>
                  </a:lnTo>
                  <a:lnTo>
                    <a:pt x="0" y="1458391"/>
                  </a:lnTo>
                  <a:lnTo>
                    <a:pt x="0" y="1700860"/>
                  </a:lnTo>
                  <a:lnTo>
                    <a:pt x="170408" y="1700860"/>
                  </a:lnTo>
                  <a:lnTo>
                    <a:pt x="173439" y="1764101"/>
                  </a:lnTo>
                  <a:lnTo>
                    <a:pt x="177403" y="1823733"/>
                  </a:lnTo>
                  <a:lnTo>
                    <a:pt x="182412" y="1880027"/>
                  </a:lnTo>
                  <a:lnTo>
                    <a:pt x="188576" y="1933250"/>
                  </a:lnTo>
                  <a:lnTo>
                    <a:pt x="196008" y="1983673"/>
                  </a:lnTo>
                  <a:lnTo>
                    <a:pt x="204820" y="2031563"/>
                  </a:lnTo>
                  <a:lnTo>
                    <a:pt x="215122" y="2077191"/>
                  </a:lnTo>
                  <a:lnTo>
                    <a:pt x="227026" y="2120825"/>
                  </a:lnTo>
                  <a:lnTo>
                    <a:pt x="240643" y="2162734"/>
                  </a:lnTo>
                  <a:lnTo>
                    <a:pt x="256086" y="2203187"/>
                  </a:lnTo>
                  <a:lnTo>
                    <a:pt x="273466" y="2242454"/>
                  </a:lnTo>
                  <a:lnTo>
                    <a:pt x="292894" y="2280803"/>
                  </a:lnTo>
                  <a:lnTo>
                    <a:pt x="314481" y="2318503"/>
                  </a:lnTo>
                  <a:lnTo>
                    <a:pt x="338340" y="2355824"/>
                  </a:lnTo>
                  <a:lnTo>
                    <a:pt x="369841" y="2399499"/>
                  </a:lnTo>
                  <a:lnTo>
                    <a:pt x="403253" y="2439633"/>
                  </a:lnTo>
                  <a:lnTo>
                    <a:pt x="438551" y="2476096"/>
                  </a:lnTo>
                  <a:lnTo>
                    <a:pt x="475715" y="2508758"/>
                  </a:lnTo>
                  <a:lnTo>
                    <a:pt x="514723" y="2537487"/>
                  </a:lnTo>
                  <a:lnTo>
                    <a:pt x="555551" y="2562155"/>
                  </a:lnTo>
                  <a:lnTo>
                    <a:pt x="598178" y="2582630"/>
                  </a:lnTo>
                  <a:lnTo>
                    <a:pt x="642582" y="2598783"/>
                  </a:lnTo>
                  <a:lnTo>
                    <a:pt x="688740" y="2610481"/>
                  </a:lnTo>
                  <a:lnTo>
                    <a:pt x="736631" y="2617596"/>
                  </a:lnTo>
                  <a:lnTo>
                    <a:pt x="786231" y="2619997"/>
                  </a:lnTo>
                  <a:lnTo>
                    <a:pt x="825400" y="2618531"/>
                  </a:lnTo>
                  <a:lnTo>
                    <a:pt x="863760" y="2614148"/>
                  </a:lnTo>
                  <a:lnTo>
                    <a:pt x="901265" y="2606871"/>
                  </a:lnTo>
                  <a:lnTo>
                    <a:pt x="973516" y="2583734"/>
                  </a:lnTo>
                  <a:lnTo>
                    <a:pt x="1041772" y="2549307"/>
                  </a:lnTo>
                  <a:lnTo>
                    <a:pt x="1074284" y="2527918"/>
                  </a:lnTo>
                  <a:lnTo>
                    <a:pt x="1105655" y="2503778"/>
                  </a:lnTo>
                  <a:lnTo>
                    <a:pt x="1135836" y="2476909"/>
                  </a:lnTo>
                  <a:lnTo>
                    <a:pt x="1164782" y="2447336"/>
                  </a:lnTo>
                  <a:lnTo>
                    <a:pt x="1192444" y="2415082"/>
                  </a:lnTo>
                  <a:lnTo>
                    <a:pt x="1218774" y="2380171"/>
                  </a:lnTo>
                  <a:lnTo>
                    <a:pt x="1243726" y="2342625"/>
                  </a:lnTo>
                  <a:lnTo>
                    <a:pt x="1267252" y="2302470"/>
                  </a:lnTo>
                  <a:lnTo>
                    <a:pt x="1289304" y="2259727"/>
                  </a:lnTo>
                  <a:lnTo>
                    <a:pt x="1309834" y="2214421"/>
                  </a:lnTo>
                  <a:lnTo>
                    <a:pt x="1328795" y="2166576"/>
                  </a:lnTo>
                  <a:lnTo>
                    <a:pt x="1346140" y="2116214"/>
                  </a:lnTo>
                  <a:lnTo>
                    <a:pt x="1361822" y="2063361"/>
                  </a:lnTo>
                  <a:lnTo>
                    <a:pt x="1375791" y="2008038"/>
                  </a:lnTo>
                  <a:lnTo>
                    <a:pt x="1388002" y="1950270"/>
                  </a:lnTo>
                  <a:lnTo>
                    <a:pt x="1398406" y="1890080"/>
                  </a:lnTo>
                  <a:lnTo>
                    <a:pt x="1406956" y="1827491"/>
                  </a:lnTo>
                  <a:lnTo>
                    <a:pt x="1141615" y="1827491"/>
                  </a:lnTo>
                  <a:lnTo>
                    <a:pt x="1130680" y="1886930"/>
                  </a:lnTo>
                  <a:lnTo>
                    <a:pt x="1116986" y="1943146"/>
                  </a:lnTo>
                  <a:lnTo>
                    <a:pt x="1100541" y="1995875"/>
                  </a:lnTo>
                  <a:lnTo>
                    <a:pt x="1081351" y="2044848"/>
                  </a:lnTo>
                  <a:lnTo>
                    <a:pt x="1059423" y="2089799"/>
                  </a:lnTo>
                  <a:lnTo>
                    <a:pt x="1034763" y="2130461"/>
                  </a:lnTo>
                  <a:lnTo>
                    <a:pt x="1007379" y="2166567"/>
                  </a:lnTo>
                  <a:lnTo>
                    <a:pt x="977277" y="2197850"/>
                  </a:lnTo>
                  <a:lnTo>
                    <a:pt x="944464" y="2224044"/>
                  </a:lnTo>
                  <a:lnTo>
                    <a:pt x="908946" y="2244882"/>
                  </a:lnTo>
                  <a:lnTo>
                    <a:pt x="870730" y="2260097"/>
                  </a:lnTo>
                  <a:lnTo>
                    <a:pt x="829823" y="2269421"/>
                  </a:lnTo>
                  <a:lnTo>
                    <a:pt x="786231" y="2272588"/>
                  </a:lnTo>
                  <a:lnTo>
                    <a:pt x="735522" y="2267581"/>
                  </a:lnTo>
                  <a:lnTo>
                    <a:pt x="688056" y="2253027"/>
                  </a:lnTo>
                  <a:lnTo>
                    <a:pt x="643832" y="2229629"/>
                  </a:lnTo>
                  <a:lnTo>
                    <a:pt x="602852" y="2198089"/>
                  </a:lnTo>
                  <a:lnTo>
                    <a:pt x="565114" y="2159110"/>
                  </a:lnTo>
                  <a:lnTo>
                    <a:pt x="530618" y="2113394"/>
                  </a:lnTo>
                  <a:lnTo>
                    <a:pt x="494276" y="2047980"/>
                  </a:lnTo>
                  <a:lnTo>
                    <a:pt x="480153" y="2012060"/>
                  </a:lnTo>
                  <a:lnTo>
                    <a:pt x="468434" y="1972924"/>
                  </a:lnTo>
                  <a:lnTo>
                    <a:pt x="458898" y="1929769"/>
                  </a:lnTo>
                  <a:lnTo>
                    <a:pt x="451323" y="1881789"/>
                  </a:lnTo>
                  <a:lnTo>
                    <a:pt x="445490" y="1828181"/>
                  </a:lnTo>
                  <a:lnTo>
                    <a:pt x="441176" y="1768139"/>
                  </a:lnTo>
                  <a:lnTo>
                    <a:pt x="438162" y="1700860"/>
                  </a:lnTo>
                  <a:lnTo>
                    <a:pt x="883577" y="1700860"/>
                  </a:lnTo>
                  <a:lnTo>
                    <a:pt x="883577" y="1458391"/>
                  </a:lnTo>
                  <a:lnTo>
                    <a:pt x="425958" y="1458391"/>
                  </a:lnTo>
                  <a:lnTo>
                    <a:pt x="425958" y="1147140"/>
                  </a:lnTo>
                  <a:lnTo>
                    <a:pt x="883577" y="1147140"/>
                  </a:lnTo>
                  <a:lnTo>
                    <a:pt x="883577" y="904709"/>
                  </a:lnTo>
                  <a:lnTo>
                    <a:pt x="438162" y="904709"/>
                  </a:lnTo>
                  <a:lnTo>
                    <a:pt x="442333" y="833275"/>
                  </a:lnTo>
                  <a:lnTo>
                    <a:pt x="447815" y="770238"/>
                  </a:lnTo>
                  <a:lnTo>
                    <a:pt x="455008" y="714495"/>
                  </a:lnTo>
                  <a:lnTo>
                    <a:pt x="464312" y="664946"/>
                  </a:lnTo>
                  <a:lnTo>
                    <a:pt x="476125" y="620488"/>
                  </a:lnTo>
                  <a:lnTo>
                    <a:pt x="490847" y="580019"/>
                  </a:lnTo>
                  <a:lnTo>
                    <a:pt x="508879" y="542437"/>
                  </a:lnTo>
                  <a:lnTo>
                    <a:pt x="530618" y="506641"/>
                  </a:lnTo>
                  <a:lnTo>
                    <a:pt x="565114" y="460921"/>
                  </a:lnTo>
                  <a:lnTo>
                    <a:pt x="602852" y="421932"/>
                  </a:lnTo>
                  <a:lnTo>
                    <a:pt x="643832" y="390380"/>
                  </a:lnTo>
                  <a:lnTo>
                    <a:pt x="688056" y="366970"/>
                  </a:lnTo>
                  <a:lnTo>
                    <a:pt x="735522" y="352406"/>
                  </a:lnTo>
                  <a:lnTo>
                    <a:pt x="786231" y="347395"/>
                  </a:lnTo>
                  <a:lnTo>
                    <a:pt x="829782" y="350563"/>
                  </a:lnTo>
                  <a:lnTo>
                    <a:pt x="870576" y="359887"/>
                  </a:lnTo>
                  <a:lnTo>
                    <a:pt x="908619" y="375102"/>
                  </a:lnTo>
                  <a:lnTo>
                    <a:pt x="943918" y="395940"/>
                  </a:lnTo>
                  <a:lnTo>
                    <a:pt x="976480" y="422134"/>
                  </a:lnTo>
                  <a:lnTo>
                    <a:pt x="1006310" y="453418"/>
                  </a:lnTo>
                  <a:lnTo>
                    <a:pt x="1033416" y="489525"/>
                  </a:lnTo>
                  <a:lnTo>
                    <a:pt x="1057803" y="530188"/>
                  </a:lnTo>
                  <a:lnTo>
                    <a:pt x="1079478" y="575140"/>
                  </a:lnTo>
                  <a:lnTo>
                    <a:pt x="1098448" y="624115"/>
                  </a:lnTo>
                  <a:lnTo>
                    <a:pt x="1114719" y="676845"/>
                  </a:lnTo>
                  <a:lnTo>
                    <a:pt x="1128297" y="733064"/>
                  </a:lnTo>
                  <a:lnTo>
                    <a:pt x="1139190" y="792505"/>
                  </a:lnTo>
                  <a:lnTo>
                    <a:pt x="1406956" y="792505"/>
                  </a:lnTo>
                  <a:lnTo>
                    <a:pt x="1398418" y="729917"/>
                  </a:lnTo>
                  <a:lnTo>
                    <a:pt x="1388048" y="669727"/>
                  </a:lnTo>
                  <a:lnTo>
                    <a:pt x="1375891" y="611959"/>
                  </a:lnTo>
                  <a:lnTo>
                    <a:pt x="1361990" y="556636"/>
                  </a:lnTo>
                  <a:lnTo>
                    <a:pt x="1346390" y="503782"/>
                  </a:lnTo>
                  <a:lnTo>
                    <a:pt x="1329136" y="453420"/>
                  </a:lnTo>
                  <a:lnTo>
                    <a:pt x="1310272" y="405575"/>
                  </a:lnTo>
                  <a:lnTo>
                    <a:pt x="1289843" y="360269"/>
                  </a:lnTo>
                  <a:lnTo>
                    <a:pt x="1267891" y="317527"/>
                  </a:lnTo>
                  <a:lnTo>
                    <a:pt x="1244463" y="277371"/>
                  </a:lnTo>
                  <a:lnTo>
                    <a:pt x="1219602" y="239826"/>
                  </a:lnTo>
                  <a:lnTo>
                    <a:pt x="1193353" y="204914"/>
                  </a:lnTo>
                  <a:lnTo>
                    <a:pt x="1165760" y="172660"/>
                  </a:lnTo>
                  <a:lnTo>
                    <a:pt x="1136868" y="143087"/>
                  </a:lnTo>
                  <a:lnTo>
                    <a:pt x="1106720" y="116218"/>
                  </a:lnTo>
                  <a:lnTo>
                    <a:pt x="1075362" y="92078"/>
                  </a:lnTo>
                  <a:lnTo>
                    <a:pt x="1042837" y="70690"/>
                  </a:lnTo>
                  <a:lnTo>
                    <a:pt x="1009191" y="52077"/>
                  </a:lnTo>
                  <a:lnTo>
                    <a:pt x="974466" y="36262"/>
                  </a:lnTo>
                  <a:lnTo>
                    <a:pt x="901961" y="13125"/>
                  </a:lnTo>
                  <a:lnTo>
                    <a:pt x="864270" y="5849"/>
                  </a:lnTo>
                  <a:lnTo>
                    <a:pt x="825679" y="1466"/>
                  </a:lnTo>
                  <a:lnTo>
                    <a:pt x="786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17856" y="1704454"/>
              <a:ext cx="0" cy="2586990"/>
            </a:xfrm>
            <a:custGeom>
              <a:avLst/>
              <a:gdLst/>
              <a:ahLst/>
              <a:cxnLst/>
              <a:rect l="l" t="t" r="r" b="b"/>
              <a:pathLst>
                <a:path w="0" h="2586990">
                  <a:moveTo>
                    <a:pt x="0" y="0"/>
                  </a:moveTo>
                  <a:lnTo>
                    <a:pt x="0" y="2586482"/>
                  </a:lnTo>
                </a:path>
              </a:pathLst>
            </a:custGeom>
            <a:ln w="52768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02045" y="1647228"/>
              <a:ext cx="431800" cy="268605"/>
            </a:xfrm>
            <a:custGeom>
              <a:avLst/>
              <a:gdLst/>
              <a:ahLst/>
              <a:cxnLst/>
              <a:rect l="l" t="t" r="r" b="b"/>
              <a:pathLst>
                <a:path w="431800" h="268605">
                  <a:moveTo>
                    <a:pt x="215772" y="0"/>
                  </a:moveTo>
                  <a:lnTo>
                    <a:pt x="0" y="232079"/>
                  </a:lnTo>
                  <a:lnTo>
                    <a:pt x="38646" y="268071"/>
                  </a:lnTo>
                  <a:lnTo>
                    <a:pt x="215772" y="77482"/>
                  </a:lnTo>
                  <a:lnTo>
                    <a:pt x="392938" y="268071"/>
                  </a:lnTo>
                  <a:lnTo>
                    <a:pt x="431596" y="232079"/>
                  </a:lnTo>
                  <a:lnTo>
                    <a:pt x="215772" y="0"/>
                  </a:lnTo>
                  <a:close/>
                </a:path>
              </a:pathLst>
            </a:custGeom>
            <a:solidFill>
              <a:srgbClr val="E30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217856" y="4290938"/>
              <a:ext cx="1389380" cy="0"/>
            </a:xfrm>
            <a:custGeom>
              <a:avLst/>
              <a:gdLst/>
              <a:ahLst/>
              <a:cxnLst/>
              <a:rect l="l" t="t" r="r" b="b"/>
              <a:pathLst>
                <a:path w="1389379" h="0">
                  <a:moveTo>
                    <a:pt x="1389087" y="0"/>
                  </a:moveTo>
                  <a:lnTo>
                    <a:pt x="0" y="0"/>
                  </a:lnTo>
                </a:path>
              </a:pathLst>
            </a:custGeom>
            <a:ln w="52768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396111" y="4075115"/>
              <a:ext cx="268605" cy="431800"/>
            </a:xfrm>
            <a:custGeom>
              <a:avLst/>
              <a:gdLst/>
              <a:ahLst/>
              <a:cxnLst/>
              <a:rect l="l" t="t" r="r" b="b"/>
              <a:pathLst>
                <a:path w="268604" h="431800">
                  <a:moveTo>
                    <a:pt x="35991" y="0"/>
                  </a:moveTo>
                  <a:lnTo>
                    <a:pt x="0" y="38646"/>
                  </a:lnTo>
                  <a:lnTo>
                    <a:pt x="190588" y="215772"/>
                  </a:lnTo>
                  <a:lnTo>
                    <a:pt x="0" y="392950"/>
                  </a:lnTo>
                  <a:lnTo>
                    <a:pt x="35991" y="431596"/>
                  </a:lnTo>
                  <a:lnTo>
                    <a:pt x="268071" y="215772"/>
                  </a:lnTo>
                  <a:lnTo>
                    <a:pt x="35991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228054" y="164722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9159" y="0"/>
                  </a:lnTo>
                </a:path>
              </a:pathLst>
            </a:custGeom>
            <a:ln w="26390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49186" y="1647228"/>
              <a:ext cx="1064895" cy="0"/>
            </a:xfrm>
            <a:custGeom>
              <a:avLst/>
              <a:gdLst/>
              <a:ahLst/>
              <a:cxnLst/>
              <a:rect l="l" t="t" r="r" b="b"/>
              <a:pathLst>
                <a:path w="1064895" h="0">
                  <a:moveTo>
                    <a:pt x="0" y="0"/>
                  </a:moveTo>
                  <a:lnTo>
                    <a:pt x="1064844" y="0"/>
                  </a:lnTo>
                </a:path>
              </a:pathLst>
            </a:custGeom>
            <a:ln w="26390">
              <a:solidFill>
                <a:srgbClr val="E30614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585024" y="164722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9159" y="0"/>
                  </a:lnTo>
                </a:path>
              </a:pathLst>
            </a:custGeom>
            <a:ln w="26390">
              <a:solidFill>
                <a:srgbClr val="E306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664183" y="1647228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159"/>
                  </a:lnTo>
                </a:path>
              </a:pathLst>
            </a:custGeom>
            <a:ln w="2639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664183" y="1890953"/>
              <a:ext cx="0" cy="2221865"/>
            </a:xfrm>
            <a:custGeom>
              <a:avLst/>
              <a:gdLst/>
              <a:ahLst/>
              <a:cxnLst/>
              <a:rect l="l" t="t" r="r" b="b"/>
              <a:pathLst>
                <a:path w="0" h="2221865">
                  <a:moveTo>
                    <a:pt x="0" y="0"/>
                  </a:moveTo>
                  <a:lnTo>
                    <a:pt x="0" y="2221788"/>
                  </a:lnTo>
                </a:path>
              </a:pathLst>
            </a:custGeom>
            <a:ln w="26390">
              <a:solidFill>
                <a:srgbClr val="00A8E7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664183" y="4195039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159"/>
                  </a:lnTo>
                </a:path>
              </a:pathLst>
            </a:custGeom>
            <a:ln w="2639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134493" y="1314575"/>
            <a:ext cx="16891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5" b="1">
                <a:solidFill>
                  <a:srgbClr val="E4E4E3"/>
                </a:solidFill>
                <a:latin typeface="Calibri"/>
                <a:cs typeface="Calibri"/>
              </a:rPr>
              <a:t>Ц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751427" y="4163704"/>
            <a:ext cx="15621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20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092634" y="4278186"/>
            <a:ext cx="1315720" cy="4984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20"/>
              </a:spcBef>
            </a:pPr>
            <a:r>
              <a:rPr dirty="0" sz="1900" spc="-50" b="1">
                <a:solidFill>
                  <a:srgbClr val="E4E4E3"/>
                </a:solidFill>
                <a:latin typeface="Trebuchet MS"/>
                <a:cs typeface="Trebuchet MS"/>
              </a:rPr>
              <a:t>0</a:t>
            </a:r>
            <a:endParaRPr sz="1900">
              <a:latin typeface="Trebuchet MS"/>
              <a:cs typeface="Trebuchet MS"/>
            </a:endParaRPr>
          </a:p>
          <a:p>
            <a:pPr marL="302260">
              <a:lnSpc>
                <a:spcPts val="1789"/>
              </a:lnSpc>
            </a:pPr>
            <a:r>
              <a:rPr dirty="0" sz="1800" spc="130">
                <a:solidFill>
                  <a:srgbClr val="E4E4E3"/>
                </a:solidFill>
                <a:latin typeface="Calibri"/>
                <a:cs typeface="Calibri"/>
              </a:rPr>
              <a:t>качество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009" y="1090612"/>
            <a:ext cx="4036161" cy="341008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5167" y="1811324"/>
            <a:ext cx="3562350" cy="138049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9370" marR="320675">
              <a:lnSpc>
                <a:spcPts val="3600"/>
              </a:lnSpc>
              <a:spcBef>
                <a:spcPts val="820"/>
              </a:spcBef>
            </a:pPr>
            <a:r>
              <a:rPr dirty="0" sz="3600" spc="185" b="1">
                <a:solidFill>
                  <a:srgbClr val="FFFFFF"/>
                </a:solidFill>
                <a:latin typeface="Calibri"/>
                <a:cs typeface="Calibri"/>
              </a:rPr>
              <a:t>Полный</a:t>
            </a:r>
            <a:r>
              <a:rPr dirty="0" sz="3600" spc="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130" b="1">
                <a:solidFill>
                  <a:srgbClr val="FFFFFF"/>
                </a:solidFill>
                <a:latin typeface="Calibri"/>
                <a:cs typeface="Calibri"/>
              </a:rPr>
              <a:t>цикл </a:t>
            </a:r>
            <a:r>
              <a:rPr dirty="0" sz="3600" spc="275" b="1">
                <a:solidFill>
                  <a:srgbClr val="FFFFFF"/>
                </a:solidFill>
                <a:latin typeface="Calibri"/>
                <a:cs typeface="Calibri"/>
              </a:rPr>
              <a:t>производства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800" spc="185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FFFFFF"/>
                </a:solidFill>
                <a:latin typeface="Calibri"/>
                <a:cs typeface="Calibri"/>
              </a:rPr>
              <a:t>катанки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FFFFFF"/>
                </a:solidFill>
                <a:latin typeface="Calibri"/>
                <a:cs typeface="Calibri"/>
              </a:rPr>
              <a:t>готового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изделия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735">
                <a:solidFill>
                  <a:srgbClr val="00A8E7"/>
                </a:solidFill>
              </a:rPr>
              <a:t>1</a:t>
            </a:r>
            <a:endParaRPr sz="4800"/>
          </a:p>
        </p:txBody>
      </p:sp>
      <p:sp>
        <p:nvSpPr>
          <p:cNvPr id="5" name="object 5" descr=""/>
          <p:cNvSpPr/>
          <p:nvPr/>
        </p:nvSpPr>
        <p:spPr>
          <a:xfrm>
            <a:off x="-1" y="1033475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154" y="1811324"/>
            <a:ext cx="3126740" cy="165481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9370" marR="573405">
              <a:lnSpc>
                <a:spcPts val="3600"/>
              </a:lnSpc>
              <a:spcBef>
                <a:spcPts val="820"/>
              </a:spcBef>
            </a:pPr>
            <a:r>
              <a:rPr dirty="0" sz="3600" spc="240" b="1">
                <a:solidFill>
                  <a:srgbClr val="FFFFFF"/>
                </a:solidFill>
                <a:latin typeface="Calibri"/>
                <a:cs typeface="Calibri"/>
              </a:rPr>
              <a:t>Налоговый </a:t>
            </a:r>
            <a:r>
              <a:rPr dirty="0" sz="3600" spc="165" b="1">
                <a:solidFill>
                  <a:srgbClr val="FFFFFF"/>
                </a:solidFill>
                <a:latin typeface="Calibri"/>
                <a:cs typeface="Calibri"/>
              </a:rPr>
              <a:t>штиль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dirty="0" sz="1800" spc="125">
                <a:solidFill>
                  <a:srgbClr val="FFFFFF"/>
                </a:solidFill>
                <a:latin typeface="Calibri"/>
                <a:cs typeface="Calibri"/>
              </a:rPr>
              <a:t>Территория</a:t>
            </a:r>
            <a:r>
              <a:rPr dirty="0" sz="18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FFFFFF"/>
                </a:solidFill>
                <a:latin typeface="Calibri"/>
                <a:cs typeface="Calibri"/>
              </a:rPr>
              <a:t>опережающего экономического</a:t>
            </a:r>
            <a:r>
              <a:rPr dirty="0" sz="1800" spc="100">
                <a:solidFill>
                  <a:srgbClr val="FFFFFF"/>
                </a:solidFill>
                <a:latin typeface="Calibri"/>
                <a:cs typeface="Calibri"/>
              </a:rPr>
              <a:t> развития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484">
                <a:solidFill>
                  <a:srgbClr val="00A8E7"/>
                </a:solidFill>
              </a:rPr>
              <a:t>2</a:t>
            </a:r>
            <a:endParaRPr sz="4800"/>
          </a:p>
        </p:txBody>
      </p:sp>
      <p:sp>
        <p:nvSpPr>
          <p:cNvPr id="4" name="object 4" descr=""/>
          <p:cNvSpPr/>
          <p:nvPr/>
        </p:nvSpPr>
        <p:spPr>
          <a:xfrm>
            <a:off x="0" y="1033475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735074" y="850671"/>
            <a:ext cx="594360" cy="192405"/>
          </a:xfrm>
          <a:custGeom>
            <a:avLst/>
            <a:gdLst/>
            <a:ahLst/>
            <a:cxnLst/>
            <a:rect l="l" t="t" r="r" b="b"/>
            <a:pathLst>
              <a:path w="594359" h="192405">
                <a:moveTo>
                  <a:pt x="293789" y="0"/>
                </a:moveTo>
                <a:lnTo>
                  <a:pt x="241762" y="8238"/>
                </a:lnTo>
                <a:lnTo>
                  <a:pt x="196418" y="31210"/>
                </a:lnTo>
                <a:lnTo>
                  <a:pt x="160322" y="66297"/>
                </a:lnTo>
                <a:lnTo>
                  <a:pt x="136042" y="110883"/>
                </a:lnTo>
                <a:lnTo>
                  <a:pt x="125964" y="106233"/>
                </a:lnTo>
                <a:lnTo>
                  <a:pt x="56444" y="107211"/>
                </a:lnTo>
                <a:lnTo>
                  <a:pt x="7262" y="156393"/>
                </a:lnTo>
                <a:lnTo>
                  <a:pt x="0" y="192366"/>
                </a:lnTo>
                <a:lnTo>
                  <a:pt x="593572" y="192366"/>
                </a:lnTo>
                <a:lnTo>
                  <a:pt x="594359" y="184810"/>
                </a:lnTo>
                <a:lnTo>
                  <a:pt x="594359" y="180924"/>
                </a:lnTo>
                <a:lnTo>
                  <a:pt x="587097" y="144948"/>
                </a:lnTo>
                <a:lnTo>
                  <a:pt x="567289" y="115568"/>
                </a:lnTo>
                <a:lnTo>
                  <a:pt x="537910" y="95758"/>
                </a:lnTo>
                <a:lnTo>
                  <a:pt x="501929" y="88493"/>
                </a:lnTo>
                <a:lnTo>
                  <a:pt x="487568" y="89609"/>
                </a:lnTo>
                <a:lnTo>
                  <a:pt x="473913" y="92841"/>
                </a:lnTo>
                <a:lnTo>
                  <a:pt x="461124" y="98014"/>
                </a:lnTo>
                <a:lnTo>
                  <a:pt x="449364" y="104952"/>
                </a:lnTo>
                <a:lnTo>
                  <a:pt x="424450" y="62600"/>
                </a:lnTo>
                <a:lnTo>
                  <a:pt x="388650" y="29406"/>
                </a:lnTo>
                <a:lnTo>
                  <a:pt x="344313" y="7747"/>
                </a:lnTo>
                <a:lnTo>
                  <a:pt x="2937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204646" y="2096630"/>
            <a:ext cx="471170" cy="236854"/>
            <a:chOff x="7204646" y="2096630"/>
            <a:chExt cx="471170" cy="236854"/>
          </a:xfrm>
        </p:grpSpPr>
        <p:sp>
          <p:nvSpPr>
            <p:cNvPr id="7" name="object 7" descr=""/>
            <p:cNvSpPr/>
            <p:nvPr/>
          </p:nvSpPr>
          <p:spPr>
            <a:xfrm>
              <a:off x="7204646" y="2216327"/>
              <a:ext cx="361315" cy="116839"/>
            </a:xfrm>
            <a:custGeom>
              <a:avLst/>
              <a:gdLst/>
              <a:ahLst/>
              <a:cxnLst/>
              <a:rect l="l" t="t" r="r" b="b"/>
              <a:pathLst>
                <a:path w="361315" h="116839">
                  <a:moveTo>
                    <a:pt x="178384" y="0"/>
                  </a:moveTo>
                  <a:lnTo>
                    <a:pt x="146794" y="5002"/>
                  </a:lnTo>
                  <a:lnTo>
                    <a:pt x="119262" y="18951"/>
                  </a:lnTo>
                  <a:lnTo>
                    <a:pt x="97345" y="40258"/>
                  </a:lnTo>
                  <a:lnTo>
                    <a:pt x="82600" y="67335"/>
                  </a:lnTo>
                  <a:lnTo>
                    <a:pt x="76482" y="64506"/>
                  </a:lnTo>
                  <a:lnTo>
                    <a:pt x="34273" y="65091"/>
                  </a:lnTo>
                  <a:lnTo>
                    <a:pt x="4409" y="94959"/>
                  </a:lnTo>
                  <a:lnTo>
                    <a:pt x="0" y="116801"/>
                  </a:lnTo>
                  <a:lnTo>
                    <a:pt x="360413" y="116801"/>
                  </a:lnTo>
                  <a:lnTo>
                    <a:pt x="360883" y="112217"/>
                  </a:lnTo>
                  <a:lnTo>
                    <a:pt x="360883" y="109855"/>
                  </a:lnTo>
                  <a:lnTo>
                    <a:pt x="356473" y="88012"/>
                  </a:lnTo>
                  <a:lnTo>
                    <a:pt x="344447" y="70173"/>
                  </a:lnTo>
                  <a:lnTo>
                    <a:pt x="326609" y="58144"/>
                  </a:lnTo>
                  <a:lnTo>
                    <a:pt x="304761" y="53733"/>
                  </a:lnTo>
                  <a:lnTo>
                    <a:pt x="296044" y="54411"/>
                  </a:lnTo>
                  <a:lnTo>
                    <a:pt x="287751" y="56373"/>
                  </a:lnTo>
                  <a:lnTo>
                    <a:pt x="279985" y="59514"/>
                  </a:lnTo>
                  <a:lnTo>
                    <a:pt x="272846" y="63728"/>
                  </a:lnTo>
                  <a:lnTo>
                    <a:pt x="257720" y="38013"/>
                  </a:lnTo>
                  <a:lnTo>
                    <a:pt x="235983" y="17857"/>
                  </a:lnTo>
                  <a:lnTo>
                    <a:pt x="209062" y="4705"/>
                  </a:lnTo>
                  <a:lnTo>
                    <a:pt x="178384" y="0"/>
                  </a:lnTo>
                  <a:close/>
                </a:path>
              </a:pathLst>
            </a:custGeom>
            <a:solidFill>
              <a:srgbClr val="FFFFFF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3037" y="2096630"/>
              <a:ext cx="232676" cy="75311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732" y="1920862"/>
            <a:ext cx="232676" cy="75311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7323759" y="660145"/>
            <a:ext cx="446405" cy="144780"/>
          </a:xfrm>
          <a:custGeom>
            <a:avLst/>
            <a:gdLst/>
            <a:ahLst/>
            <a:cxnLst/>
            <a:rect l="l" t="t" r="r" b="b"/>
            <a:pathLst>
              <a:path w="446404" h="144779">
                <a:moveTo>
                  <a:pt x="220637" y="0"/>
                </a:moveTo>
                <a:lnTo>
                  <a:pt x="181565" y="6187"/>
                </a:lnTo>
                <a:lnTo>
                  <a:pt x="147512" y="23439"/>
                </a:lnTo>
                <a:lnTo>
                  <a:pt x="120404" y="49790"/>
                </a:lnTo>
                <a:lnTo>
                  <a:pt x="102171" y="83273"/>
                </a:lnTo>
                <a:lnTo>
                  <a:pt x="94605" y="79777"/>
                </a:lnTo>
                <a:lnTo>
                  <a:pt x="42396" y="80509"/>
                </a:lnTo>
                <a:lnTo>
                  <a:pt x="5454" y="117442"/>
                </a:lnTo>
                <a:lnTo>
                  <a:pt x="0" y="144462"/>
                </a:lnTo>
                <a:lnTo>
                  <a:pt x="445769" y="144462"/>
                </a:lnTo>
                <a:lnTo>
                  <a:pt x="446354" y="138785"/>
                </a:lnTo>
                <a:lnTo>
                  <a:pt x="446354" y="135864"/>
                </a:lnTo>
                <a:lnTo>
                  <a:pt x="440899" y="108850"/>
                </a:lnTo>
                <a:lnTo>
                  <a:pt x="426024" y="86788"/>
                </a:lnTo>
                <a:lnTo>
                  <a:pt x="403963" y="71913"/>
                </a:lnTo>
                <a:lnTo>
                  <a:pt x="376948" y="66459"/>
                </a:lnTo>
                <a:lnTo>
                  <a:pt x="366162" y="67296"/>
                </a:lnTo>
                <a:lnTo>
                  <a:pt x="355906" y="69722"/>
                </a:lnTo>
                <a:lnTo>
                  <a:pt x="346300" y="73606"/>
                </a:lnTo>
                <a:lnTo>
                  <a:pt x="337464" y="78816"/>
                </a:lnTo>
                <a:lnTo>
                  <a:pt x="318756" y="47009"/>
                </a:lnTo>
                <a:lnTo>
                  <a:pt x="291871" y="22082"/>
                </a:lnTo>
                <a:lnTo>
                  <a:pt x="258575" y="5817"/>
                </a:lnTo>
                <a:lnTo>
                  <a:pt x="220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425481" y="2389136"/>
            <a:ext cx="5814060" cy="2427605"/>
            <a:chOff x="3425481" y="2389136"/>
            <a:chExt cx="5814060" cy="2427605"/>
          </a:xfrm>
        </p:grpSpPr>
        <p:sp>
          <p:nvSpPr>
            <p:cNvPr id="12" name="object 12" descr=""/>
            <p:cNvSpPr/>
            <p:nvPr/>
          </p:nvSpPr>
          <p:spPr>
            <a:xfrm>
              <a:off x="7158545" y="2389136"/>
              <a:ext cx="158115" cy="254000"/>
            </a:xfrm>
            <a:custGeom>
              <a:avLst/>
              <a:gdLst/>
              <a:ahLst/>
              <a:cxnLst/>
              <a:rect l="l" t="t" r="r" b="b"/>
              <a:pathLst>
                <a:path w="158115" h="254000">
                  <a:moveTo>
                    <a:pt x="157708" y="0"/>
                  </a:moveTo>
                  <a:lnTo>
                    <a:pt x="0" y="0"/>
                  </a:lnTo>
                  <a:lnTo>
                    <a:pt x="0" y="253657"/>
                  </a:lnTo>
                  <a:lnTo>
                    <a:pt x="157708" y="253657"/>
                  </a:lnTo>
                  <a:lnTo>
                    <a:pt x="157708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00253" y="2434551"/>
              <a:ext cx="965835" cy="1174115"/>
            </a:xfrm>
            <a:custGeom>
              <a:avLst/>
              <a:gdLst/>
              <a:ahLst/>
              <a:cxnLst/>
              <a:rect l="l" t="t" r="r" b="b"/>
              <a:pathLst>
                <a:path w="965834" h="1174114">
                  <a:moveTo>
                    <a:pt x="716000" y="50876"/>
                  </a:moveTo>
                  <a:lnTo>
                    <a:pt x="558292" y="50876"/>
                  </a:lnTo>
                  <a:lnTo>
                    <a:pt x="558292" y="81407"/>
                  </a:lnTo>
                  <a:lnTo>
                    <a:pt x="716000" y="81407"/>
                  </a:lnTo>
                  <a:lnTo>
                    <a:pt x="716000" y="50876"/>
                  </a:lnTo>
                  <a:close/>
                </a:path>
                <a:path w="965834" h="1174114">
                  <a:moveTo>
                    <a:pt x="716000" y="0"/>
                  </a:moveTo>
                  <a:lnTo>
                    <a:pt x="558292" y="0"/>
                  </a:lnTo>
                  <a:lnTo>
                    <a:pt x="558292" y="30530"/>
                  </a:lnTo>
                  <a:lnTo>
                    <a:pt x="716000" y="30530"/>
                  </a:lnTo>
                  <a:lnTo>
                    <a:pt x="716000" y="0"/>
                  </a:lnTo>
                  <a:close/>
                </a:path>
                <a:path w="965834" h="1174114">
                  <a:moveTo>
                    <a:pt x="965276" y="406958"/>
                  </a:moveTo>
                  <a:lnTo>
                    <a:pt x="960018" y="361403"/>
                  </a:lnTo>
                  <a:lnTo>
                    <a:pt x="945070" y="319570"/>
                  </a:lnTo>
                  <a:lnTo>
                    <a:pt x="921613" y="282676"/>
                  </a:lnTo>
                  <a:lnTo>
                    <a:pt x="890841" y="251904"/>
                  </a:lnTo>
                  <a:lnTo>
                    <a:pt x="853948" y="228447"/>
                  </a:lnTo>
                  <a:lnTo>
                    <a:pt x="812114" y="213499"/>
                  </a:lnTo>
                  <a:lnTo>
                    <a:pt x="766559" y="208241"/>
                  </a:lnTo>
                  <a:lnTo>
                    <a:pt x="198716" y="208241"/>
                  </a:lnTo>
                  <a:lnTo>
                    <a:pt x="153149" y="213499"/>
                  </a:lnTo>
                  <a:lnTo>
                    <a:pt x="111315" y="228447"/>
                  </a:lnTo>
                  <a:lnTo>
                    <a:pt x="74422" y="251904"/>
                  </a:lnTo>
                  <a:lnTo>
                    <a:pt x="43649" y="282676"/>
                  </a:lnTo>
                  <a:lnTo>
                    <a:pt x="20193" y="319570"/>
                  </a:lnTo>
                  <a:lnTo>
                    <a:pt x="5245" y="361403"/>
                  </a:lnTo>
                  <a:lnTo>
                    <a:pt x="0" y="406958"/>
                  </a:lnTo>
                  <a:lnTo>
                    <a:pt x="0" y="974801"/>
                  </a:lnTo>
                  <a:lnTo>
                    <a:pt x="5245" y="1020368"/>
                  </a:lnTo>
                  <a:lnTo>
                    <a:pt x="20193" y="1062202"/>
                  </a:lnTo>
                  <a:lnTo>
                    <a:pt x="43649" y="1099096"/>
                  </a:lnTo>
                  <a:lnTo>
                    <a:pt x="74422" y="1129868"/>
                  </a:lnTo>
                  <a:lnTo>
                    <a:pt x="111315" y="1153325"/>
                  </a:lnTo>
                  <a:lnTo>
                    <a:pt x="153149" y="1168273"/>
                  </a:lnTo>
                  <a:lnTo>
                    <a:pt x="198716" y="1173518"/>
                  </a:lnTo>
                  <a:lnTo>
                    <a:pt x="766559" y="1173518"/>
                  </a:lnTo>
                  <a:lnTo>
                    <a:pt x="812114" y="1168273"/>
                  </a:lnTo>
                  <a:lnTo>
                    <a:pt x="853948" y="1153325"/>
                  </a:lnTo>
                  <a:lnTo>
                    <a:pt x="890841" y="1129868"/>
                  </a:lnTo>
                  <a:lnTo>
                    <a:pt x="921613" y="1099096"/>
                  </a:lnTo>
                  <a:lnTo>
                    <a:pt x="945070" y="1062202"/>
                  </a:lnTo>
                  <a:lnTo>
                    <a:pt x="960018" y="1020368"/>
                  </a:lnTo>
                  <a:lnTo>
                    <a:pt x="965276" y="974801"/>
                  </a:lnTo>
                  <a:lnTo>
                    <a:pt x="965276" y="406958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53009" y="3048972"/>
              <a:ext cx="1617980" cy="843915"/>
            </a:xfrm>
            <a:custGeom>
              <a:avLst/>
              <a:gdLst/>
              <a:ahLst/>
              <a:cxnLst/>
              <a:rect l="l" t="t" r="r" b="b"/>
              <a:pathLst>
                <a:path w="1617979" h="843914">
                  <a:moveTo>
                    <a:pt x="1617764" y="0"/>
                  </a:moveTo>
                  <a:lnTo>
                    <a:pt x="0" y="0"/>
                  </a:lnTo>
                  <a:lnTo>
                    <a:pt x="329285" y="843737"/>
                  </a:lnTo>
                  <a:lnTo>
                    <a:pt x="1288478" y="843737"/>
                  </a:lnTo>
                  <a:lnTo>
                    <a:pt x="1617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9905" y="2789936"/>
              <a:ext cx="177622" cy="17762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4080" y="2789936"/>
              <a:ext cx="177622" cy="17762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8255" y="2789936"/>
              <a:ext cx="177622" cy="17762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9126" y="3159125"/>
              <a:ext cx="140500" cy="24034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368783" y="3563861"/>
              <a:ext cx="1480185" cy="867410"/>
            </a:xfrm>
            <a:custGeom>
              <a:avLst/>
              <a:gdLst/>
              <a:ahLst/>
              <a:cxnLst/>
              <a:rect l="l" t="t" r="r" b="b"/>
              <a:pathLst>
                <a:path w="1480184" h="867410">
                  <a:moveTo>
                    <a:pt x="1479613" y="19799"/>
                  </a:moveTo>
                  <a:lnTo>
                    <a:pt x="1016673" y="19799"/>
                  </a:lnTo>
                  <a:lnTo>
                    <a:pt x="1016673" y="249275"/>
                  </a:lnTo>
                  <a:lnTo>
                    <a:pt x="694410" y="249275"/>
                  </a:lnTo>
                  <a:lnTo>
                    <a:pt x="694410" y="117017"/>
                  </a:lnTo>
                  <a:lnTo>
                    <a:pt x="462940" y="117017"/>
                  </a:lnTo>
                  <a:lnTo>
                    <a:pt x="462940" y="0"/>
                  </a:lnTo>
                  <a:lnTo>
                    <a:pt x="0" y="0"/>
                  </a:lnTo>
                  <a:lnTo>
                    <a:pt x="0" y="618083"/>
                  </a:lnTo>
                  <a:lnTo>
                    <a:pt x="231470" y="618083"/>
                  </a:lnTo>
                  <a:lnTo>
                    <a:pt x="231470" y="735101"/>
                  </a:lnTo>
                  <a:lnTo>
                    <a:pt x="637159" y="735101"/>
                  </a:lnTo>
                  <a:lnTo>
                    <a:pt x="637159" y="867359"/>
                  </a:lnTo>
                  <a:lnTo>
                    <a:pt x="1100099" y="867359"/>
                  </a:lnTo>
                  <a:lnTo>
                    <a:pt x="1100099" y="637882"/>
                  </a:lnTo>
                  <a:lnTo>
                    <a:pt x="1479613" y="637882"/>
                  </a:lnTo>
                  <a:lnTo>
                    <a:pt x="1479613" y="19799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642851" y="3503193"/>
              <a:ext cx="3485515" cy="203835"/>
            </a:xfrm>
            <a:custGeom>
              <a:avLst/>
              <a:gdLst/>
              <a:ahLst/>
              <a:cxnLst/>
              <a:rect l="l" t="t" r="r" b="b"/>
              <a:pathLst>
                <a:path w="3485515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27"/>
                  </a:lnTo>
                  <a:lnTo>
                    <a:pt x="580860" y="188175"/>
                  </a:lnTo>
                  <a:lnTo>
                    <a:pt x="622352" y="171479"/>
                  </a:lnTo>
                  <a:lnTo>
                    <a:pt x="663844" y="150550"/>
                  </a:lnTo>
                  <a:lnTo>
                    <a:pt x="705337" y="126800"/>
                  </a:lnTo>
                  <a:lnTo>
                    <a:pt x="746829" y="101639"/>
                  </a:lnTo>
                  <a:lnTo>
                    <a:pt x="788322" y="76478"/>
                  </a:lnTo>
                  <a:lnTo>
                    <a:pt x="829814" y="52729"/>
                  </a:lnTo>
                  <a:lnTo>
                    <a:pt x="871306" y="31802"/>
                  </a:lnTo>
                  <a:lnTo>
                    <a:pt x="912798" y="15108"/>
                  </a:lnTo>
                  <a:lnTo>
                    <a:pt x="954290" y="4058"/>
                  </a:lnTo>
                  <a:lnTo>
                    <a:pt x="995781" y="63"/>
                  </a:lnTo>
                  <a:lnTo>
                    <a:pt x="1037272" y="4067"/>
                  </a:lnTo>
                  <a:lnTo>
                    <a:pt x="1078761" y="15128"/>
                  </a:lnTo>
                  <a:lnTo>
                    <a:pt x="1120250" y="31832"/>
                  </a:lnTo>
                  <a:lnTo>
                    <a:pt x="1161738" y="52770"/>
                  </a:lnTo>
                  <a:lnTo>
                    <a:pt x="1203226" y="76530"/>
                  </a:lnTo>
                  <a:lnTo>
                    <a:pt x="1244714" y="101701"/>
                  </a:lnTo>
                  <a:lnTo>
                    <a:pt x="1286202" y="126872"/>
                  </a:lnTo>
                  <a:lnTo>
                    <a:pt x="1327689" y="150632"/>
                  </a:lnTo>
                  <a:lnTo>
                    <a:pt x="1369178" y="171570"/>
                  </a:lnTo>
                  <a:lnTo>
                    <a:pt x="1410667" y="188275"/>
                  </a:lnTo>
                  <a:lnTo>
                    <a:pt x="1452156" y="199335"/>
                  </a:lnTo>
                  <a:lnTo>
                    <a:pt x="1493647" y="203339"/>
                  </a:lnTo>
                  <a:lnTo>
                    <a:pt x="1535135" y="199347"/>
                  </a:lnTo>
                  <a:lnTo>
                    <a:pt x="1576626" y="188300"/>
                  </a:lnTo>
                  <a:lnTo>
                    <a:pt x="1618118" y="171608"/>
                  </a:lnTo>
                  <a:lnTo>
                    <a:pt x="1659611" y="150683"/>
                  </a:lnTo>
                  <a:lnTo>
                    <a:pt x="1701105" y="126936"/>
                  </a:lnTo>
                  <a:lnTo>
                    <a:pt x="1742600" y="101777"/>
                  </a:lnTo>
                  <a:lnTo>
                    <a:pt x="1784095" y="76619"/>
                  </a:lnTo>
                  <a:lnTo>
                    <a:pt x="1825590" y="52871"/>
                  </a:lnTo>
                  <a:lnTo>
                    <a:pt x="1867084" y="31946"/>
                  </a:lnTo>
                  <a:lnTo>
                    <a:pt x="1908578" y="15255"/>
                  </a:lnTo>
                  <a:lnTo>
                    <a:pt x="1950071" y="4207"/>
                  </a:lnTo>
                  <a:lnTo>
                    <a:pt x="1991563" y="215"/>
                  </a:lnTo>
                  <a:lnTo>
                    <a:pt x="2033053" y="4220"/>
                  </a:lnTo>
                  <a:lnTo>
                    <a:pt x="2074542" y="15280"/>
                  </a:lnTo>
                  <a:lnTo>
                    <a:pt x="2116029" y="31984"/>
                  </a:lnTo>
                  <a:lnTo>
                    <a:pt x="2157516" y="52922"/>
                  </a:lnTo>
                  <a:lnTo>
                    <a:pt x="2199003" y="76681"/>
                  </a:lnTo>
                  <a:lnTo>
                    <a:pt x="2240489" y="101852"/>
                  </a:lnTo>
                  <a:lnTo>
                    <a:pt x="2281975" y="127022"/>
                  </a:lnTo>
                  <a:lnTo>
                    <a:pt x="2323462" y="150781"/>
                  </a:lnTo>
                  <a:lnTo>
                    <a:pt x="2364949" y="171717"/>
                  </a:lnTo>
                  <a:lnTo>
                    <a:pt x="2406436" y="188420"/>
                  </a:lnTo>
                  <a:lnTo>
                    <a:pt x="2447925" y="199477"/>
                  </a:lnTo>
                  <a:lnTo>
                    <a:pt x="2489415" y="203479"/>
                  </a:lnTo>
                  <a:lnTo>
                    <a:pt x="2530907" y="199487"/>
                  </a:lnTo>
                  <a:lnTo>
                    <a:pt x="2572398" y="188439"/>
                  </a:lnTo>
                  <a:lnTo>
                    <a:pt x="2613890" y="171746"/>
                  </a:lnTo>
                  <a:lnTo>
                    <a:pt x="2655382" y="150819"/>
                  </a:lnTo>
                  <a:lnTo>
                    <a:pt x="2696875" y="127070"/>
                  </a:lnTo>
                  <a:lnTo>
                    <a:pt x="2738367" y="101909"/>
                  </a:lnTo>
                  <a:lnTo>
                    <a:pt x="2779860" y="76748"/>
                  </a:lnTo>
                  <a:lnTo>
                    <a:pt x="2821352" y="52998"/>
                  </a:lnTo>
                  <a:lnTo>
                    <a:pt x="2862844" y="32070"/>
                  </a:lnTo>
                  <a:lnTo>
                    <a:pt x="2904336" y="15375"/>
                  </a:lnTo>
                  <a:lnTo>
                    <a:pt x="2945828" y="4325"/>
                  </a:lnTo>
                  <a:lnTo>
                    <a:pt x="2987319" y="330"/>
                  </a:lnTo>
                  <a:lnTo>
                    <a:pt x="3028810" y="4331"/>
                  </a:lnTo>
                  <a:lnTo>
                    <a:pt x="3070300" y="15388"/>
                  </a:lnTo>
                  <a:lnTo>
                    <a:pt x="3111790" y="32089"/>
                  </a:lnTo>
                  <a:lnTo>
                    <a:pt x="3153279" y="53023"/>
                  </a:lnTo>
                  <a:lnTo>
                    <a:pt x="3194769" y="76780"/>
                  </a:lnTo>
                  <a:lnTo>
                    <a:pt x="3236258" y="101947"/>
                  </a:lnTo>
                  <a:lnTo>
                    <a:pt x="3277747" y="127114"/>
                  </a:lnTo>
                  <a:lnTo>
                    <a:pt x="3319237" y="150870"/>
                  </a:lnTo>
                  <a:lnTo>
                    <a:pt x="3360726" y="171803"/>
                  </a:lnTo>
                  <a:lnTo>
                    <a:pt x="3402216" y="188502"/>
                  </a:lnTo>
                  <a:lnTo>
                    <a:pt x="3443706" y="199557"/>
                  </a:lnTo>
                  <a:lnTo>
                    <a:pt x="3485197" y="203555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99227" y="3770960"/>
              <a:ext cx="3485515" cy="203835"/>
            </a:xfrm>
            <a:custGeom>
              <a:avLst/>
              <a:gdLst/>
              <a:ahLst/>
              <a:cxnLst/>
              <a:rect l="l" t="t" r="r" b="b"/>
              <a:pathLst>
                <a:path w="3485515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30"/>
                  </a:lnTo>
                  <a:lnTo>
                    <a:pt x="580860" y="188179"/>
                  </a:lnTo>
                  <a:lnTo>
                    <a:pt x="622352" y="171485"/>
                  </a:lnTo>
                  <a:lnTo>
                    <a:pt x="663844" y="150557"/>
                  </a:lnTo>
                  <a:lnTo>
                    <a:pt x="705337" y="126807"/>
                  </a:lnTo>
                  <a:lnTo>
                    <a:pt x="746829" y="101646"/>
                  </a:lnTo>
                  <a:lnTo>
                    <a:pt x="788322" y="76485"/>
                  </a:lnTo>
                  <a:lnTo>
                    <a:pt x="829814" y="52736"/>
                  </a:lnTo>
                  <a:lnTo>
                    <a:pt x="871306" y="31809"/>
                  </a:lnTo>
                  <a:lnTo>
                    <a:pt x="912798" y="15116"/>
                  </a:lnTo>
                  <a:lnTo>
                    <a:pt x="954290" y="4068"/>
                  </a:lnTo>
                  <a:lnTo>
                    <a:pt x="995781" y="76"/>
                  </a:lnTo>
                  <a:lnTo>
                    <a:pt x="1037272" y="4077"/>
                  </a:lnTo>
                  <a:lnTo>
                    <a:pt x="1078761" y="15135"/>
                  </a:lnTo>
                  <a:lnTo>
                    <a:pt x="1120250" y="31837"/>
                  </a:lnTo>
                  <a:lnTo>
                    <a:pt x="1161738" y="52774"/>
                  </a:lnTo>
                  <a:lnTo>
                    <a:pt x="1203226" y="76532"/>
                  </a:lnTo>
                  <a:lnTo>
                    <a:pt x="1244714" y="101703"/>
                  </a:lnTo>
                  <a:lnTo>
                    <a:pt x="1286202" y="126873"/>
                  </a:lnTo>
                  <a:lnTo>
                    <a:pt x="1327689" y="150633"/>
                  </a:lnTo>
                  <a:lnTo>
                    <a:pt x="1369178" y="171570"/>
                  </a:lnTo>
                  <a:lnTo>
                    <a:pt x="1410667" y="188275"/>
                  </a:lnTo>
                  <a:lnTo>
                    <a:pt x="1452156" y="199335"/>
                  </a:lnTo>
                  <a:lnTo>
                    <a:pt x="1493647" y="203339"/>
                  </a:lnTo>
                  <a:lnTo>
                    <a:pt x="1535138" y="199347"/>
                  </a:lnTo>
                  <a:lnTo>
                    <a:pt x="1576630" y="188300"/>
                  </a:lnTo>
                  <a:lnTo>
                    <a:pt x="1618123" y="171608"/>
                  </a:lnTo>
                  <a:lnTo>
                    <a:pt x="1659617" y="150683"/>
                  </a:lnTo>
                  <a:lnTo>
                    <a:pt x="1701111" y="126936"/>
                  </a:lnTo>
                  <a:lnTo>
                    <a:pt x="1742605" y="101777"/>
                  </a:lnTo>
                  <a:lnTo>
                    <a:pt x="1784099" y="76619"/>
                  </a:lnTo>
                  <a:lnTo>
                    <a:pt x="1825593" y="52871"/>
                  </a:lnTo>
                  <a:lnTo>
                    <a:pt x="1867086" y="31946"/>
                  </a:lnTo>
                  <a:lnTo>
                    <a:pt x="1908579" y="15255"/>
                  </a:lnTo>
                  <a:lnTo>
                    <a:pt x="1950071" y="4207"/>
                  </a:lnTo>
                  <a:lnTo>
                    <a:pt x="1991563" y="215"/>
                  </a:lnTo>
                  <a:lnTo>
                    <a:pt x="2033053" y="4220"/>
                  </a:lnTo>
                  <a:lnTo>
                    <a:pt x="2074542" y="15280"/>
                  </a:lnTo>
                  <a:lnTo>
                    <a:pt x="2116029" y="31984"/>
                  </a:lnTo>
                  <a:lnTo>
                    <a:pt x="2157516" y="52922"/>
                  </a:lnTo>
                  <a:lnTo>
                    <a:pt x="2199003" y="76681"/>
                  </a:lnTo>
                  <a:lnTo>
                    <a:pt x="2240489" y="101852"/>
                  </a:lnTo>
                  <a:lnTo>
                    <a:pt x="2281975" y="127022"/>
                  </a:lnTo>
                  <a:lnTo>
                    <a:pt x="2323462" y="150781"/>
                  </a:lnTo>
                  <a:lnTo>
                    <a:pt x="2364949" y="171717"/>
                  </a:lnTo>
                  <a:lnTo>
                    <a:pt x="2406436" y="188420"/>
                  </a:lnTo>
                  <a:lnTo>
                    <a:pt x="2447925" y="199477"/>
                  </a:lnTo>
                  <a:lnTo>
                    <a:pt x="2489415" y="203479"/>
                  </a:lnTo>
                  <a:lnTo>
                    <a:pt x="2530907" y="199487"/>
                  </a:lnTo>
                  <a:lnTo>
                    <a:pt x="2572399" y="188439"/>
                  </a:lnTo>
                  <a:lnTo>
                    <a:pt x="2613892" y="171746"/>
                  </a:lnTo>
                  <a:lnTo>
                    <a:pt x="2655385" y="150819"/>
                  </a:lnTo>
                  <a:lnTo>
                    <a:pt x="2696879" y="127070"/>
                  </a:lnTo>
                  <a:lnTo>
                    <a:pt x="2738372" y="101909"/>
                  </a:lnTo>
                  <a:lnTo>
                    <a:pt x="2779865" y="76748"/>
                  </a:lnTo>
                  <a:lnTo>
                    <a:pt x="2821358" y="52998"/>
                  </a:lnTo>
                  <a:lnTo>
                    <a:pt x="2862850" y="32070"/>
                  </a:lnTo>
                  <a:lnTo>
                    <a:pt x="2904341" y="15375"/>
                  </a:lnTo>
                  <a:lnTo>
                    <a:pt x="2945830" y="4325"/>
                  </a:lnTo>
                  <a:lnTo>
                    <a:pt x="2987319" y="330"/>
                  </a:lnTo>
                  <a:lnTo>
                    <a:pt x="3028810" y="4331"/>
                  </a:lnTo>
                  <a:lnTo>
                    <a:pt x="3070300" y="15388"/>
                  </a:lnTo>
                  <a:lnTo>
                    <a:pt x="3111790" y="32089"/>
                  </a:lnTo>
                  <a:lnTo>
                    <a:pt x="3153279" y="53023"/>
                  </a:lnTo>
                  <a:lnTo>
                    <a:pt x="3194769" y="76780"/>
                  </a:lnTo>
                  <a:lnTo>
                    <a:pt x="3236258" y="101947"/>
                  </a:lnTo>
                  <a:lnTo>
                    <a:pt x="3277747" y="127114"/>
                  </a:lnTo>
                  <a:lnTo>
                    <a:pt x="3319237" y="150870"/>
                  </a:lnTo>
                  <a:lnTo>
                    <a:pt x="3360726" y="171803"/>
                  </a:lnTo>
                  <a:lnTo>
                    <a:pt x="3402216" y="188502"/>
                  </a:lnTo>
                  <a:lnTo>
                    <a:pt x="3443706" y="199557"/>
                  </a:lnTo>
                  <a:lnTo>
                    <a:pt x="3485197" y="203555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27453" y="3790759"/>
              <a:ext cx="916940" cy="203835"/>
            </a:xfrm>
            <a:custGeom>
              <a:avLst/>
              <a:gdLst/>
              <a:ahLst/>
              <a:cxnLst/>
              <a:rect l="l" t="t" r="r" b="b"/>
              <a:pathLst>
                <a:path w="916940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30"/>
                  </a:lnTo>
                  <a:lnTo>
                    <a:pt x="580860" y="188179"/>
                  </a:lnTo>
                  <a:lnTo>
                    <a:pt x="622352" y="171485"/>
                  </a:lnTo>
                  <a:lnTo>
                    <a:pt x="663844" y="150557"/>
                  </a:lnTo>
                  <a:lnTo>
                    <a:pt x="705337" y="126807"/>
                  </a:lnTo>
                  <a:lnTo>
                    <a:pt x="746829" y="101646"/>
                  </a:lnTo>
                  <a:lnTo>
                    <a:pt x="788322" y="76485"/>
                  </a:lnTo>
                  <a:lnTo>
                    <a:pt x="829814" y="52736"/>
                  </a:lnTo>
                  <a:lnTo>
                    <a:pt x="871306" y="31809"/>
                  </a:lnTo>
                  <a:lnTo>
                    <a:pt x="912798" y="15116"/>
                  </a:lnTo>
                  <a:lnTo>
                    <a:pt x="916546" y="14118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498208" y="4144245"/>
              <a:ext cx="2646045" cy="203835"/>
            </a:xfrm>
            <a:custGeom>
              <a:avLst/>
              <a:gdLst/>
              <a:ahLst/>
              <a:cxnLst/>
              <a:rect l="l" t="t" r="r" b="b"/>
              <a:pathLst>
                <a:path w="2646045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30"/>
                  </a:lnTo>
                  <a:lnTo>
                    <a:pt x="580860" y="188179"/>
                  </a:lnTo>
                  <a:lnTo>
                    <a:pt x="622352" y="171485"/>
                  </a:lnTo>
                  <a:lnTo>
                    <a:pt x="663844" y="150557"/>
                  </a:lnTo>
                  <a:lnTo>
                    <a:pt x="705337" y="126807"/>
                  </a:lnTo>
                  <a:lnTo>
                    <a:pt x="746829" y="101646"/>
                  </a:lnTo>
                  <a:lnTo>
                    <a:pt x="788322" y="76485"/>
                  </a:lnTo>
                  <a:lnTo>
                    <a:pt x="829814" y="52736"/>
                  </a:lnTo>
                  <a:lnTo>
                    <a:pt x="871306" y="31809"/>
                  </a:lnTo>
                  <a:lnTo>
                    <a:pt x="912798" y="15116"/>
                  </a:lnTo>
                  <a:lnTo>
                    <a:pt x="954290" y="4068"/>
                  </a:lnTo>
                  <a:lnTo>
                    <a:pt x="995781" y="76"/>
                  </a:lnTo>
                  <a:lnTo>
                    <a:pt x="1037272" y="4077"/>
                  </a:lnTo>
                  <a:lnTo>
                    <a:pt x="1078761" y="15135"/>
                  </a:lnTo>
                  <a:lnTo>
                    <a:pt x="1120250" y="31837"/>
                  </a:lnTo>
                  <a:lnTo>
                    <a:pt x="1161738" y="52774"/>
                  </a:lnTo>
                  <a:lnTo>
                    <a:pt x="1203226" y="76532"/>
                  </a:lnTo>
                  <a:lnTo>
                    <a:pt x="1244714" y="101703"/>
                  </a:lnTo>
                  <a:lnTo>
                    <a:pt x="1286202" y="126873"/>
                  </a:lnTo>
                  <a:lnTo>
                    <a:pt x="1327689" y="150633"/>
                  </a:lnTo>
                  <a:lnTo>
                    <a:pt x="1369178" y="171570"/>
                  </a:lnTo>
                  <a:lnTo>
                    <a:pt x="1410667" y="188275"/>
                  </a:lnTo>
                  <a:lnTo>
                    <a:pt x="1452156" y="199335"/>
                  </a:lnTo>
                  <a:lnTo>
                    <a:pt x="1493646" y="203339"/>
                  </a:lnTo>
                  <a:lnTo>
                    <a:pt x="1535135" y="199347"/>
                  </a:lnTo>
                  <a:lnTo>
                    <a:pt x="1576626" y="188300"/>
                  </a:lnTo>
                  <a:lnTo>
                    <a:pt x="1618118" y="171608"/>
                  </a:lnTo>
                  <a:lnTo>
                    <a:pt x="1659611" y="150683"/>
                  </a:lnTo>
                  <a:lnTo>
                    <a:pt x="1701105" y="126936"/>
                  </a:lnTo>
                  <a:lnTo>
                    <a:pt x="1742600" y="101777"/>
                  </a:lnTo>
                  <a:lnTo>
                    <a:pt x="1784095" y="76619"/>
                  </a:lnTo>
                  <a:lnTo>
                    <a:pt x="1825590" y="52871"/>
                  </a:lnTo>
                  <a:lnTo>
                    <a:pt x="1867084" y="31946"/>
                  </a:lnTo>
                  <a:lnTo>
                    <a:pt x="1908578" y="15255"/>
                  </a:lnTo>
                  <a:lnTo>
                    <a:pt x="1950071" y="4207"/>
                  </a:lnTo>
                  <a:lnTo>
                    <a:pt x="1991563" y="215"/>
                  </a:lnTo>
                  <a:lnTo>
                    <a:pt x="2033053" y="4220"/>
                  </a:lnTo>
                  <a:lnTo>
                    <a:pt x="2074542" y="15280"/>
                  </a:lnTo>
                  <a:lnTo>
                    <a:pt x="2116029" y="31984"/>
                  </a:lnTo>
                  <a:lnTo>
                    <a:pt x="2157516" y="52922"/>
                  </a:lnTo>
                  <a:lnTo>
                    <a:pt x="2199003" y="76681"/>
                  </a:lnTo>
                  <a:lnTo>
                    <a:pt x="2240489" y="101852"/>
                  </a:lnTo>
                  <a:lnTo>
                    <a:pt x="2281975" y="127022"/>
                  </a:lnTo>
                  <a:lnTo>
                    <a:pt x="2323462" y="150781"/>
                  </a:lnTo>
                  <a:lnTo>
                    <a:pt x="2364949" y="171717"/>
                  </a:lnTo>
                  <a:lnTo>
                    <a:pt x="2406436" y="188420"/>
                  </a:lnTo>
                  <a:lnTo>
                    <a:pt x="2447925" y="199477"/>
                  </a:lnTo>
                  <a:lnTo>
                    <a:pt x="2489415" y="203479"/>
                  </a:lnTo>
                  <a:lnTo>
                    <a:pt x="2530907" y="199487"/>
                  </a:lnTo>
                  <a:lnTo>
                    <a:pt x="2572398" y="188439"/>
                  </a:lnTo>
                  <a:lnTo>
                    <a:pt x="2613890" y="171746"/>
                  </a:lnTo>
                  <a:lnTo>
                    <a:pt x="2645791" y="155657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20731" y="4144244"/>
              <a:ext cx="3485515" cy="203835"/>
            </a:xfrm>
            <a:custGeom>
              <a:avLst/>
              <a:gdLst/>
              <a:ahLst/>
              <a:cxnLst/>
              <a:rect l="l" t="t" r="r" b="b"/>
              <a:pathLst>
                <a:path w="3485515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30"/>
                  </a:lnTo>
                  <a:lnTo>
                    <a:pt x="580860" y="188179"/>
                  </a:lnTo>
                  <a:lnTo>
                    <a:pt x="622352" y="171485"/>
                  </a:lnTo>
                  <a:lnTo>
                    <a:pt x="663844" y="150557"/>
                  </a:lnTo>
                  <a:lnTo>
                    <a:pt x="705337" y="126807"/>
                  </a:lnTo>
                  <a:lnTo>
                    <a:pt x="746829" y="101646"/>
                  </a:lnTo>
                  <a:lnTo>
                    <a:pt x="788322" y="76485"/>
                  </a:lnTo>
                  <a:lnTo>
                    <a:pt x="829814" y="52736"/>
                  </a:lnTo>
                  <a:lnTo>
                    <a:pt x="871306" y="31809"/>
                  </a:lnTo>
                  <a:lnTo>
                    <a:pt x="912798" y="15116"/>
                  </a:lnTo>
                  <a:lnTo>
                    <a:pt x="954290" y="4068"/>
                  </a:lnTo>
                  <a:lnTo>
                    <a:pt x="995781" y="76"/>
                  </a:lnTo>
                  <a:lnTo>
                    <a:pt x="1037272" y="4077"/>
                  </a:lnTo>
                  <a:lnTo>
                    <a:pt x="1078761" y="15135"/>
                  </a:lnTo>
                  <a:lnTo>
                    <a:pt x="1120250" y="31837"/>
                  </a:lnTo>
                  <a:lnTo>
                    <a:pt x="1161738" y="52774"/>
                  </a:lnTo>
                  <a:lnTo>
                    <a:pt x="1203226" y="76532"/>
                  </a:lnTo>
                  <a:lnTo>
                    <a:pt x="1244714" y="101703"/>
                  </a:lnTo>
                  <a:lnTo>
                    <a:pt x="1286202" y="126873"/>
                  </a:lnTo>
                  <a:lnTo>
                    <a:pt x="1327689" y="150633"/>
                  </a:lnTo>
                  <a:lnTo>
                    <a:pt x="1369178" y="171570"/>
                  </a:lnTo>
                  <a:lnTo>
                    <a:pt x="1410667" y="188275"/>
                  </a:lnTo>
                  <a:lnTo>
                    <a:pt x="1452156" y="199335"/>
                  </a:lnTo>
                  <a:lnTo>
                    <a:pt x="1493647" y="203339"/>
                  </a:lnTo>
                  <a:lnTo>
                    <a:pt x="1535138" y="199347"/>
                  </a:lnTo>
                  <a:lnTo>
                    <a:pt x="1576630" y="188300"/>
                  </a:lnTo>
                  <a:lnTo>
                    <a:pt x="1618123" y="171608"/>
                  </a:lnTo>
                  <a:lnTo>
                    <a:pt x="1659617" y="150683"/>
                  </a:lnTo>
                  <a:lnTo>
                    <a:pt x="1701111" y="126936"/>
                  </a:lnTo>
                  <a:lnTo>
                    <a:pt x="1742605" y="101777"/>
                  </a:lnTo>
                  <a:lnTo>
                    <a:pt x="1784099" y="76619"/>
                  </a:lnTo>
                  <a:lnTo>
                    <a:pt x="1825593" y="52871"/>
                  </a:lnTo>
                  <a:lnTo>
                    <a:pt x="1867086" y="31946"/>
                  </a:lnTo>
                  <a:lnTo>
                    <a:pt x="1908579" y="15255"/>
                  </a:lnTo>
                  <a:lnTo>
                    <a:pt x="1950071" y="4207"/>
                  </a:lnTo>
                  <a:lnTo>
                    <a:pt x="1991563" y="215"/>
                  </a:lnTo>
                  <a:lnTo>
                    <a:pt x="2033053" y="4220"/>
                  </a:lnTo>
                  <a:lnTo>
                    <a:pt x="2074542" y="15280"/>
                  </a:lnTo>
                  <a:lnTo>
                    <a:pt x="2116029" y="31984"/>
                  </a:lnTo>
                  <a:lnTo>
                    <a:pt x="2157516" y="52922"/>
                  </a:lnTo>
                  <a:lnTo>
                    <a:pt x="2199003" y="76681"/>
                  </a:lnTo>
                  <a:lnTo>
                    <a:pt x="2240489" y="101852"/>
                  </a:lnTo>
                  <a:lnTo>
                    <a:pt x="2281975" y="127022"/>
                  </a:lnTo>
                  <a:lnTo>
                    <a:pt x="2323462" y="150781"/>
                  </a:lnTo>
                  <a:lnTo>
                    <a:pt x="2364949" y="171717"/>
                  </a:lnTo>
                  <a:lnTo>
                    <a:pt x="2406436" y="188420"/>
                  </a:lnTo>
                  <a:lnTo>
                    <a:pt x="2447925" y="199477"/>
                  </a:lnTo>
                  <a:lnTo>
                    <a:pt x="2489415" y="203479"/>
                  </a:lnTo>
                  <a:lnTo>
                    <a:pt x="2530907" y="199487"/>
                  </a:lnTo>
                  <a:lnTo>
                    <a:pt x="2572398" y="188439"/>
                  </a:lnTo>
                  <a:lnTo>
                    <a:pt x="2613890" y="171746"/>
                  </a:lnTo>
                  <a:lnTo>
                    <a:pt x="2655382" y="150819"/>
                  </a:lnTo>
                  <a:lnTo>
                    <a:pt x="2696875" y="127070"/>
                  </a:lnTo>
                  <a:lnTo>
                    <a:pt x="2738367" y="101909"/>
                  </a:lnTo>
                  <a:lnTo>
                    <a:pt x="2779860" y="76748"/>
                  </a:lnTo>
                  <a:lnTo>
                    <a:pt x="2821352" y="52998"/>
                  </a:lnTo>
                  <a:lnTo>
                    <a:pt x="2862844" y="32070"/>
                  </a:lnTo>
                  <a:lnTo>
                    <a:pt x="2904336" y="15375"/>
                  </a:lnTo>
                  <a:lnTo>
                    <a:pt x="2945828" y="4325"/>
                  </a:lnTo>
                  <a:lnTo>
                    <a:pt x="2987319" y="330"/>
                  </a:lnTo>
                  <a:lnTo>
                    <a:pt x="3028810" y="4331"/>
                  </a:lnTo>
                  <a:lnTo>
                    <a:pt x="3070300" y="15388"/>
                  </a:lnTo>
                  <a:lnTo>
                    <a:pt x="3111790" y="32089"/>
                  </a:lnTo>
                  <a:lnTo>
                    <a:pt x="3153279" y="53023"/>
                  </a:lnTo>
                  <a:lnTo>
                    <a:pt x="3194769" y="76780"/>
                  </a:lnTo>
                  <a:lnTo>
                    <a:pt x="3236258" y="101947"/>
                  </a:lnTo>
                  <a:lnTo>
                    <a:pt x="3277747" y="127114"/>
                  </a:lnTo>
                  <a:lnTo>
                    <a:pt x="3319237" y="150870"/>
                  </a:lnTo>
                  <a:lnTo>
                    <a:pt x="3360726" y="171803"/>
                  </a:lnTo>
                  <a:lnTo>
                    <a:pt x="3402216" y="188502"/>
                  </a:lnTo>
                  <a:lnTo>
                    <a:pt x="3443706" y="199557"/>
                  </a:lnTo>
                  <a:lnTo>
                    <a:pt x="3485197" y="203555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49914" y="4517534"/>
              <a:ext cx="3485515" cy="203835"/>
            </a:xfrm>
            <a:custGeom>
              <a:avLst/>
              <a:gdLst/>
              <a:ahLst/>
              <a:cxnLst/>
              <a:rect l="l" t="t" r="r" b="b"/>
              <a:pathLst>
                <a:path w="3485515" h="203835">
                  <a:moveTo>
                    <a:pt x="0" y="0"/>
                  </a:moveTo>
                  <a:lnTo>
                    <a:pt x="41490" y="3998"/>
                  </a:lnTo>
                  <a:lnTo>
                    <a:pt x="82980" y="15052"/>
                  </a:lnTo>
                  <a:lnTo>
                    <a:pt x="124470" y="31752"/>
                  </a:lnTo>
                  <a:lnTo>
                    <a:pt x="165960" y="52685"/>
                  </a:lnTo>
                  <a:lnTo>
                    <a:pt x="207449" y="76440"/>
                  </a:lnTo>
                  <a:lnTo>
                    <a:pt x="248939" y="101607"/>
                  </a:lnTo>
                  <a:lnTo>
                    <a:pt x="290428" y="126775"/>
                  </a:lnTo>
                  <a:lnTo>
                    <a:pt x="331917" y="150531"/>
                  </a:lnTo>
                  <a:lnTo>
                    <a:pt x="373407" y="171466"/>
                  </a:lnTo>
                  <a:lnTo>
                    <a:pt x="414897" y="188167"/>
                  </a:lnTo>
                  <a:lnTo>
                    <a:pt x="456387" y="199224"/>
                  </a:lnTo>
                  <a:lnTo>
                    <a:pt x="497878" y="203225"/>
                  </a:lnTo>
                  <a:lnTo>
                    <a:pt x="539369" y="199230"/>
                  </a:lnTo>
                  <a:lnTo>
                    <a:pt x="580860" y="188179"/>
                  </a:lnTo>
                  <a:lnTo>
                    <a:pt x="622352" y="171485"/>
                  </a:lnTo>
                  <a:lnTo>
                    <a:pt x="663844" y="150557"/>
                  </a:lnTo>
                  <a:lnTo>
                    <a:pt x="705337" y="126807"/>
                  </a:lnTo>
                  <a:lnTo>
                    <a:pt x="746829" y="101646"/>
                  </a:lnTo>
                  <a:lnTo>
                    <a:pt x="788322" y="76485"/>
                  </a:lnTo>
                  <a:lnTo>
                    <a:pt x="829814" y="52736"/>
                  </a:lnTo>
                  <a:lnTo>
                    <a:pt x="871306" y="31809"/>
                  </a:lnTo>
                  <a:lnTo>
                    <a:pt x="912798" y="15116"/>
                  </a:lnTo>
                  <a:lnTo>
                    <a:pt x="954290" y="4068"/>
                  </a:lnTo>
                  <a:lnTo>
                    <a:pt x="995781" y="76"/>
                  </a:lnTo>
                  <a:lnTo>
                    <a:pt x="1037272" y="4077"/>
                  </a:lnTo>
                  <a:lnTo>
                    <a:pt x="1078761" y="15135"/>
                  </a:lnTo>
                  <a:lnTo>
                    <a:pt x="1120250" y="31837"/>
                  </a:lnTo>
                  <a:lnTo>
                    <a:pt x="1161738" y="52774"/>
                  </a:lnTo>
                  <a:lnTo>
                    <a:pt x="1203226" y="76532"/>
                  </a:lnTo>
                  <a:lnTo>
                    <a:pt x="1244714" y="101703"/>
                  </a:lnTo>
                  <a:lnTo>
                    <a:pt x="1286202" y="126873"/>
                  </a:lnTo>
                  <a:lnTo>
                    <a:pt x="1327689" y="150633"/>
                  </a:lnTo>
                  <a:lnTo>
                    <a:pt x="1369178" y="171570"/>
                  </a:lnTo>
                  <a:lnTo>
                    <a:pt x="1410667" y="188275"/>
                  </a:lnTo>
                  <a:lnTo>
                    <a:pt x="1452156" y="199335"/>
                  </a:lnTo>
                  <a:lnTo>
                    <a:pt x="1493647" y="203339"/>
                  </a:lnTo>
                  <a:lnTo>
                    <a:pt x="1535135" y="199347"/>
                  </a:lnTo>
                  <a:lnTo>
                    <a:pt x="1576626" y="188300"/>
                  </a:lnTo>
                  <a:lnTo>
                    <a:pt x="1618118" y="171608"/>
                  </a:lnTo>
                  <a:lnTo>
                    <a:pt x="1659611" y="150683"/>
                  </a:lnTo>
                  <a:lnTo>
                    <a:pt x="1701105" y="126936"/>
                  </a:lnTo>
                  <a:lnTo>
                    <a:pt x="1742600" y="101777"/>
                  </a:lnTo>
                  <a:lnTo>
                    <a:pt x="1784095" y="76619"/>
                  </a:lnTo>
                  <a:lnTo>
                    <a:pt x="1825590" y="52871"/>
                  </a:lnTo>
                  <a:lnTo>
                    <a:pt x="1867084" y="31946"/>
                  </a:lnTo>
                  <a:lnTo>
                    <a:pt x="1908578" y="15255"/>
                  </a:lnTo>
                  <a:lnTo>
                    <a:pt x="1950071" y="4207"/>
                  </a:lnTo>
                  <a:lnTo>
                    <a:pt x="1991563" y="215"/>
                  </a:lnTo>
                  <a:lnTo>
                    <a:pt x="2033053" y="4220"/>
                  </a:lnTo>
                  <a:lnTo>
                    <a:pt x="2074542" y="15280"/>
                  </a:lnTo>
                  <a:lnTo>
                    <a:pt x="2116029" y="31984"/>
                  </a:lnTo>
                  <a:lnTo>
                    <a:pt x="2157516" y="52922"/>
                  </a:lnTo>
                  <a:lnTo>
                    <a:pt x="2199003" y="76681"/>
                  </a:lnTo>
                  <a:lnTo>
                    <a:pt x="2240489" y="101852"/>
                  </a:lnTo>
                  <a:lnTo>
                    <a:pt x="2281975" y="127022"/>
                  </a:lnTo>
                  <a:lnTo>
                    <a:pt x="2323462" y="150781"/>
                  </a:lnTo>
                  <a:lnTo>
                    <a:pt x="2364949" y="171717"/>
                  </a:lnTo>
                  <a:lnTo>
                    <a:pt x="2406436" y="188420"/>
                  </a:lnTo>
                  <a:lnTo>
                    <a:pt x="2447925" y="199477"/>
                  </a:lnTo>
                  <a:lnTo>
                    <a:pt x="2489415" y="203479"/>
                  </a:lnTo>
                  <a:lnTo>
                    <a:pt x="2530907" y="199487"/>
                  </a:lnTo>
                  <a:lnTo>
                    <a:pt x="2572398" y="188439"/>
                  </a:lnTo>
                  <a:lnTo>
                    <a:pt x="2613890" y="171746"/>
                  </a:lnTo>
                  <a:lnTo>
                    <a:pt x="2655382" y="150819"/>
                  </a:lnTo>
                  <a:lnTo>
                    <a:pt x="2696875" y="127070"/>
                  </a:lnTo>
                  <a:lnTo>
                    <a:pt x="2738367" y="101909"/>
                  </a:lnTo>
                  <a:lnTo>
                    <a:pt x="2779860" y="76748"/>
                  </a:lnTo>
                  <a:lnTo>
                    <a:pt x="2821352" y="52998"/>
                  </a:lnTo>
                  <a:lnTo>
                    <a:pt x="2862844" y="32070"/>
                  </a:lnTo>
                  <a:lnTo>
                    <a:pt x="2904336" y="15375"/>
                  </a:lnTo>
                  <a:lnTo>
                    <a:pt x="2945828" y="4325"/>
                  </a:lnTo>
                  <a:lnTo>
                    <a:pt x="2987319" y="330"/>
                  </a:lnTo>
                  <a:lnTo>
                    <a:pt x="3028810" y="4331"/>
                  </a:lnTo>
                  <a:lnTo>
                    <a:pt x="3070300" y="15388"/>
                  </a:lnTo>
                  <a:lnTo>
                    <a:pt x="3111790" y="32089"/>
                  </a:lnTo>
                  <a:lnTo>
                    <a:pt x="3153279" y="53023"/>
                  </a:lnTo>
                  <a:lnTo>
                    <a:pt x="3194769" y="76780"/>
                  </a:lnTo>
                  <a:lnTo>
                    <a:pt x="3236258" y="101947"/>
                  </a:lnTo>
                  <a:lnTo>
                    <a:pt x="3277747" y="127114"/>
                  </a:lnTo>
                  <a:lnTo>
                    <a:pt x="3319237" y="150870"/>
                  </a:lnTo>
                  <a:lnTo>
                    <a:pt x="3360726" y="171803"/>
                  </a:lnTo>
                  <a:lnTo>
                    <a:pt x="3402216" y="188502"/>
                  </a:lnTo>
                  <a:lnTo>
                    <a:pt x="3443706" y="199557"/>
                  </a:lnTo>
                  <a:lnTo>
                    <a:pt x="3485197" y="203555"/>
                  </a:lnTo>
                </a:path>
              </a:pathLst>
            </a:custGeom>
            <a:ln w="190500">
              <a:solidFill>
                <a:srgbClr val="00A8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5630824" y="1085341"/>
            <a:ext cx="857885" cy="429895"/>
            <a:chOff x="5630824" y="1085341"/>
            <a:chExt cx="857885" cy="429895"/>
          </a:xfrm>
        </p:grpSpPr>
        <p:sp>
          <p:nvSpPr>
            <p:cNvPr id="27" name="object 27" descr=""/>
            <p:cNvSpPr/>
            <p:nvPr/>
          </p:nvSpPr>
          <p:spPr>
            <a:xfrm>
              <a:off x="6059284" y="1085341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4">
                  <a:moveTo>
                    <a:pt x="214655" y="0"/>
                  </a:moveTo>
                  <a:lnTo>
                    <a:pt x="165435" y="5669"/>
                  </a:lnTo>
                  <a:lnTo>
                    <a:pt x="120253" y="21819"/>
                  </a:lnTo>
                  <a:lnTo>
                    <a:pt x="80397" y="47161"/>
                  </a:lnTo>
                  <a:lnTo>
                    <a:pt x="47156" y="80405"/>
                  </a:lnTo>
                  <a:lnTo>
                    <a:pt x="21817" y="120264"/>
                  </a:lnTo>
                  <a:lnTo>
                    <a:pt x="5669" y="165447"/>
                  </a:lnTo>
                  <a:lnTo>
                    <a:pt x="0" y="214668"/>
                  </a:lnTo>
                  <a:lnTo>
                    <a:pt x="5669" y="263887"/>
                  </a:lnTo>
                  <a:lnTo>
                    <a:pt x="21817" y="309069"/>
                  </a:lnTo>
                  <a:lnTo>
                    <a:pt x="47156" y="348925"/>
                  </a:lnTo>
                  <a:lnTo>
                    <a:pt x="80397" y="382167"/>
                  </a:lnTo>
                  <a:lnTo>
                    <a:pt x="120253" y="407506"/>
                  </a:lnTo>
                  <a:lnTo>
                    <a:pt x="165435" y="423654"/>
                  </a:lnTo>
                  <a:lnTo>
                    <a:pt x="214655" y="429323"/>
                  </a:lnTo>
                  <a:lnTo>
                    <a:pt x="263875" y="423654"/>
                  </a:lnTo>
                  <a:lnTo>
                    <a:pt x="309059" y="407506"/>
                  </a:lnTo>
                  <a:lnTo>
                    <a:pt x="348917" y="382167"/>
                  </a:lnTo>
                  <a:lnTo>
                    <a:pt x="382162" y="348925"/>
                  </a:lnTo>
                  <a:lnTo>
                    <a:pt x="407503" y="309069"/>
                  </a:lnTo>
                  <a:lnTo>
                    <a:pt x="423653" y="263887"/>
                  </a:lnTo>
                  <a:lnTo>
                    <a:pt x="429323" y="214668"/>
                  </a:lnTo>
                  <a:lnTo>
                    <a:pt x="423653" y="165447"/>
                  </a:lnTo>
                  <a:lnTo>
                    <a:pt x="407503" y="120264"/>
                  </a:lnTo>
                  <a:lnTo>
                    <a:pt x="382162" y="80405"/>
                  </a:lnTo>
                  <a:lnTo>
                    <a:pt x="348917" y="47161"/>
                  </a:lnTo>
                  <a:lnTo>
                    <a:pt x="309059" y="21819"/>
                  </a:lnTo>
                  <a:lnTo>
                    <a:pt x="263875" y="5669"/>
                  </a:lnTo>
                  <a:lnTo>
                    <a:pt x="21465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30824" y="1260627"/>
              <a:ext cx="594360" cy="192405"/>
            </a:xfrm>
            <a:custGeom>
              <a:avLst/>
              <a:gdLst/>
              <a:ahLst/>
              <a:cxnLst/>
              <a:rect l="l" t="t" r="r" b="b"/>
              <a:pathLst>
                <a:path w="594360" h="192405">
                  <a:moveTo>
                    <a:pt x="293789" y="0"/>
                  </a:moveTo>
                  <a:lnTo>
                    <a:pt x="241762" y="8238"/>
                  </a:lnTo>
                  <a:lnTo>
                    <a:pt x="196418" y="31210"/>
                  </a:lnTo>
                  <a:lnTo>
                    <a:pt x="160322" y="66297"/>
                  </a:lnTo>
                  <a:lnTo>
                    <a:pt x="136042" y="110883"/>
                  </a:lnTo>
                  <a:lnTo>
                    <a:pt x="125964" y="106233"/>
                  </a:lnTo>
                  <a:lnTo>
                    <a:pt x="56444" y="107211"/>
                  </a:lnTo>
                  <a:lnTo>
                    <a:pt x="7262" y="156393"/>
                  </a:lnTo>
                  <a:lnTo>
                    <a:pt x="0" y="192366"/>
                  </a:lnTo>
                  <a:lnTo>
                    <a:pt x="593572" y="192366"/>
                  </a:lnTo>
                  <a:lnTo>
                    <a:pt x="594360" y="184810"/>
                  </a:lnTo>
                  <a:lnTo>
                    <a:pt x="594360" y="180924"/>
                  </a:lnTo>
                  <a:lnTo>
                    <a:pt x="587097" y="144948"/>
                  </a:lnTo>
                  <a:lnTo>
                    <a:pt x="567289" y="115568"/>
                  </a:lnTo>
                  <a:lnTo>
                    <a:pt x="537910" y="95758"/>
                  </a:lnTo>
                  <a:lnTo>
                    <a:pt x="501929" y="88493"/>
                  </a:lnTo>
                  <a:lnTo>
                    <a:pt x="487568" y="89609"/>
                  </a:lnTo>
                  <a:lnTo>
                    <a:pt x="473913" y="92841"/>
                  </a:lnTo>
                  <a:lnTo>
                    <a:pt x="461124" y="98014"/>
                  </a:lnTo>
                  <a:lnTo>
                    <a:pt x="449364" y="104952"/>
                  </a:lnTo>
                  <a:lnTo>
                    <a:pt x="424450" y="62600"/>
                  </a:lnTo>
                  <a:lnTo>
                    <a:pt x="388650" y="29406"/>
                  </a:lnTo>
                  <a:lnTo>
                    <a:pt x="344313" y="7747"/>
                  </a:lnTo>
                  <a:lnTo>
                    <a:pt x="293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30" name="object 30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154" y="1811324"/>
            <a:ext cx="3406775" cy="138049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9370" marR="746125">
              <a:lnSpc>
                <a:spcPts val="3600"/>
              </a:lnSpc>
              <a:spcBef>
                <a:spcPts val="820"/>
              </a:spcBef>
            </a:pPr>
            <a:r>
              <a:rPr dirty="0" sz="3600" spc="370" b="1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dirty="0" sz="36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335" b="1">
                <a:solidFill>
                  <a:srgbClr val="FFFFFF"/>
                </a:solidFill>
                <a:latin typeface="Calibri"/>
                <a:cs typeface="Calibri"/>
              </a:rPr>
              <a:t>пакета </a:t>
            </a:r>
            <a:r>
              <a:rPr dirty="0" sz="3600" spc="585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3600" spc="1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290" b="1">
                <a:solidFill>
                  <a:srgbClr val="FFFFFF"/>
                </a:solidFill>
                <a:latin typeface="Calibri"/>
                <a:cs typeface="Calibri"/>
              </a:rPr>
              <a:t>пакетами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800" spc="145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60">
                <a:solidFill>
                  <a:srgbClr val="FFFFFF"/>
                </a:solidFill>
                <a:latin typeface="Calibri"/>
                <a:cs typeface="Calibri"/>
              </a:rPr>
              <a:t>курса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валют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535">
                <a:solidFill>
                  <a:srgbClr val="00A8E7"/>
                </a:solidFill>
              </a:rPr>
              <a:t>3</a:t>
            </a:r>
            <a:endParaRPr sz="4800"/>
          </a:p>
        </p:txBody>
      </p:sp>
      <p:grpSp>
        <p:nvGrpSpPr>
          <p:cNvPr id="4" name="object 4" descr=""/>
          <p:cNvGrpSpPr/>
          <p:nvPr/>
        </p:nvGrpSpPr>
        <p:grpSpPr>
          <a:xfrm>
            <a:off x="5565419" y="1909698"/>
            <a:ext cx="3577590" cy="2517775"/>
            <a:chOff x="5565419" y="1909698"/>
            <a:chExt cx="3577590" cy="2517775"/>
          </a:xfrm>
        </p:grpSpPr>
        <p:sp>
          <p:nvSpPr>
            <p:cNvPr id="5" name="object 5" descr=""/>
            <p:cNvSpPr/>
            <p:nvPr/>
          </p:nvSpPr>
          <p:spPr>
            <a:xfrm>
              <a:off x="5565419" y="2642184"/>
              <a:ext cx="3577590" cy="1784985"/>
            </a:xfrm>
            <a:custGeom>
              <a:avLst/>
              <a:gdLst/>
              <a:ahLst/>
              <a:cxnLst/>
              <a:rect l="l" t="t" r="r" b="b"/>
              <a:pathLst>
                <a:path w="3577590" h="1784985">
                  <a:moveTo>
                    <a:pt x="446189" y="1338567"/>
                  </a:moveTo>
                  <a:lnTo>
                    <a:pt x="0" y="1784756"/>
                  </a:lnTo>
                  <a:lnTo>
                    <a:pt x="446189" y="1784756"/>
                  </a:lnTo>
                  <a:lnTo>
                    <a:pt x="446189" y="1338567"/>
                  </a:lnTo>
                  <a:close/>
                </a:path>
                <a:path w="3577590" h="1784985">
                  <a:moveTo>
                    <a:pt x="446189" y="892378"/>
                  </a:moveTo>
                  <a:lnTo>
                    <a:pt x="0" y="1338567"/>
                  </a:lnTo>
                  <a:lnTo>
                    <a:pt x="446189" y="1338567"/>
                  </a:lnTo>
                  <a:lnTo>
                    <a:pt x="446189" y="892378"/>
                  </a:lnTo>
                  <a:close/>
                </a:path>
                <a:path w="3577590" h="1784985">
                  <a:moveTo>
                    <a:pt x="446189" y="446189"/>
                  </a:moveTo>
                  <a:lnTo>
                    <a:pt x="0" y="892378"/>
                  </a:lnTo>
                  <a:lnTo>
                    <a:pt x="446189" y="892378"/>
                  </a:lnTo>
                  <a:lnTo>
                    <a:pt x="446189" y="446189"/>
                  </a:lnTo>
                  <a:close/>
                </a:path>
                <a:path w="3577590" h="1784985">
                  <a:moveTo>
                    <a:pt x="446189" y="0"/>
                  </a:moveTo>
                  <a:lnTo>
                    <a:pt x="0" y="446189"/>
                  </a:lnTo>
                  <a:lnTo>
                    <a:pt x="446189" y="446189"/>
                  </a:lnTo>
                  <a:lnTo>
                    <a:pt x="446189" y="0"/>
                  </a:lnTo>
                  <a:close/>
                </a:path>
                <a:path w="3577590" h="1784985">
                  <a:moveTo>
                    <a:pt x="893470" y="1338567"/>
                  </a:moveTo>
                  <a:lnTo>
                    <a:pt x="447281" y="1784756"/>
                  </a:lnTo>
                  <a:lnTo>
                    <a:pt x="893470" y="1784756"/>
                  </a:lnTo>
                  <a:lnTo>
                    <a:pt x="893470" y="1338567"/>
                  </a:lnTo>
                  <a:close/>
                </a:path>
                <a:path w="3577590" h="1784985">
                  <a:moveTo>
                    <a:pt x="893470" y="892378"/>
                  </a:moveTo>
                  <a:lnTo>
                    <a:pt x="447281" y="1338567"/>
                  </a:lnTo>
                  <a:lnTo>
                    <a:pt x="893470" y="1338567"/>
                  </a:lnTo>
                  <a:lnTo>
                    <a:pt x="893470" y="892378"/>
                  </a:lnTo>
                  <a:close/>
                </a:path>
                <a:path w="3577590" h="1784985">
                  <a:moveTo>
                    <a:pt x="893470" y="446189"/>
                  </a:moveTo>
                  <a:lnTo>
                    <a:pt x="447281" y="892378"/>
                  </a:lnTo>
                  <a:lnTo>
                    <a:pt x="893470" y="892378"/>
                  </a:lnTo>
                  <a:lnTo>
                    <a:pt x="893470" y="446189"/>
                  </a:lnTo>
                  <a:close/>
                </a:path>
                <a:path w="3577590" h="1784985">
                  <a:moveTo>
                    <a:pt x="893470" y="0"/>
                  </a:moveTo>
                  <a:lnTo>
                    <a:pt x="447281" y="446189"/>
                  </a:lnTo>
                  <a:lnTo>
                    <a:pt x="893470" y="446189"/>
                  </a:lnTo>
                  <a:lnTo>
                    <a:pt x="893470" y="0"/>
                  </a:lnTo>
                  <a:close/>
                </a:path>
                <a:path w="3577590" h="1784985">
                  <a:moveTo>
                    <a:pt x="1340764" y="1338567"/>
                  </a:moveTo>
                  <a:lnTo>
                    <a:pt x="894575" y="1784756"/>
                  </a:lnTo>
                  <a:lnTo>
                    <a:pt x="1340764" y="1784756"/>
                  </a:lnTo>
                  <a:lnTo>
                    <a:pt x="1340764" y="1338567"/>
                  </a:lnTo>
                  <a:close/>
                </a:path>
                <a:path w="3577590" h="1784985">
                  <a:moveTo>
                    <a:pt x="1340764" y="892378"/>
                  </a:moveTo>
                  <a:lnTo>
                    <a:pt x="894575" y="1338567"/>
                  </a:lnTo>
                  <a:lnTo>
                    <a:pt x="1340764" y="1338567"/>
                  </a:lnTo>
                  <a:lnTo>
                    <a:pt x="1340764" y="892378"/>
                  </a:lnTo>
                  <a:close/>
                </a:path>
                <a:path w="3577590" h="1784985">
                  <a:moveTo>
                    <a:pt x="1340764" y="446189"/>
                  </a:moveTo>
                  <a:lnTo>
                    <a:pt x="894575" y="892378"/>
                  </a:lnTo>
                  <a:lnTo>
                    <a:pt x="1340764" y="892378"/>
                  </a:lnTo>
                  <a:lnTo>
                    <a:pt x="1340764" y="446189"/>
                  </a:lnTo>
                  <a:close/>
                </a:path>
                <a:path w="3577590" h="1784985">
                  <a:moveTo>
                    <a:pt x="1340764" y="0"/>
                  </a:moveTo>
                  <a:lnTo>
                    <a:pt x="894575" y="446189"/>
                  </a:lnTo>
                  <a:lnTo>
                    <a:pt x="1340764" y="446189"/>
                  </a:lnTo>
                  <a:lnTo>
                    <a:pt x="1340764" y="0"/>
                  </a:lnTo>
                  <a:close/>
                </a:path>
                <a:path w="3577590" h="1784985">
                  <a:moveTo>
                    <a:pt x="1788058" y="1338567"/>
                  </a:moveTo>
                  <a:lnTo>
                    <a:pt x="1341869" y="1784756"/>
                  </a:lnTo>
                  <a:lnTo>
                    <a:pt x="1788058" y="1784756"/>
                  </a:lnTo>
                  <a:lnTo>
                    <a:pt x="1788058" y="1338567"/>
                  </a:lnTo>
                  <a:close/>
                </a:path>
                <a:path w="3577590" h="1784985">
                  <a:moveTo>
                    <a:pt x="1788058" y="892378"/>
                  </a:moveTo>
                  <a:lnTo>
                    <a:pt x="1341869" y="1338567"/>
                  </a:lnTo>
                  <a:lnTo>
                    <a:pt x="1788058" y="1338567"/>
                  </a:lnTo>
                  <a:lnTo>
                    <a:pt x="1788058" y="892378"/>
                  </a:lnTo>
                  <a:close/>
                </a:path>
                <a:path w="3577590" h="1784985">
                  <a:moveTo>
                    <a:pt x="1788058" y="446189"/>
                  </a:moveTo>
                  <a:lnTo>
                    <a:pt x="1341869" y="892378"/>
                  </a:lnTo>
                  <a:lnTo>
                    <a:pt x="1788058" y="892378"/>
                  </a:lnTo>
                  <a:lnTo>
                    <a:pt x="1788058" y="446189"/>
                  </a:lnTo>
                  <a:close/>
                </a:path>
                <a:path w="3577590" h="1784985">
                  <a:moveTo>
                    <a:pt x="1788058" y="0"/>
                  </a:moveTo>
                  <a:lnTo>
                    <a:pt x="1341869" y="446189"/>
                  </a:lnTo>
                  <a:lnTo>
                    <a:pt x="1788058" y="446189"/>
                  </a:lnTo>
                  <a:lnTo>
                    <a:pt x="1788058" y="0"/>
                  </a:lnTo>
                  <a:close/>
                </a:path>
                <a:path w="3577590" h="1784985">
                  <a:moveTo>
                    <a:pt x="2235352" y="1338567"/>
                  </a:moveTo>
                  <a:lnTo>
                    <a:pt x="1789163" y="1784756"/>
                  </a:lnTo>
                  <a:lnTo>
                    <a:pt x="2235352" y="1784756"/>
                  </a:lnTo>
                  <a:lnTo>
                    <a:pt x="2235352" y="1338567"/>
                  </a:lnTo>
                  <a:close/>
                </a:path>
                <a:path w="3577590" h="1784985">
                  <a:moveTo>
                    <a:pt x="2235352" y="892378"/>
                  </a:moveTo>
                  <a:lnTo>
                    <a:pt x="1789163" y="1338567"/>
                  </a:lnTo>
                  <a:lnTo>
                    <a:pt x="2235352" y="1338567"/>
                  </a:lnTo>
                  <a:lnTo>
                    <a:pt x="2235352" y="892378"/>
                  </a:lnTo>
                  <a:close/>
                </a:path>
                <a:path w="3577590" h="1784985">
                  <a:moveTo>
                    <a:pt x="2235352" y="446189"/>
                  </a:moveTo>
                  <a:lnTo>
                    <a:pt x="1789163" y="892378"/>
                  </a:lnTo>
                  <a:lnTo>
                    <a:pt x="2235352" y="892378"/>
                  </a:lnTo>
                  <a:lnTo>
                    <a:pt x="2235352" y="446189"/>
                  </a:lnTo>
                  <a:close/>
                </a:path>
                <a:path w="3577590" h="1784985">
                  <a:moveTo>
                    <a:pt x="2235352" y="0"/>
                  </a:moveTo>
                  <a:lnTo>
                    <a:pt x="1789163" y="446189"/>
                  </a:lnTo>
                  <a:lnTo>
                    <a:pt x="2235352" y="446189"/>
                  </a:lnTo>
                  <a:lnTo>
                    <a:pt x="2235352" y="0"/>
                  </a:lnTo>
                  <a:close/>
                </a:path>
                <a:path w="3577590" h="1784985">
                  <a:moveTo>
                    <a:pt x="2682646" y="1338567"/>
                  </a:moveTo>
                  <a:lnTo>
                    <a:pt x="2236457" y="1784756"/>
                  </a:lnTo>
                  <a:lnTo>
                    <a:pt x="2682646" y="1784756"/>
                  </a:lnTo>
                  <a:lnTo>
                    <a:pt x="2682646" y="1338567"/>
                  </a:lnTo>
                  <a:close/>
                </a:path>
                <a:path w="3577590" h="1784985">
                  <a:moveTo>
                    <a:pt x="2682646" y="892378"/>
                  </a:moveTo>
                  <a:lnTo>
                    <a:pt x="2236457" y="1338567"/>
                  </a:lnTo>
                  <a:lnTo>
                    <a:pt x="2682646" y="1338567"/>
                  </a:lnTo>
                  <a:lnTo>
                    <a:pt x="2682646" y="892378"/>
                  </a:lnTo>
                  <a:close/>
                </a:path>
                <a:path w="3577590" h="1784985">
                  <a:moveTo>
                    <a:pt x="2682646" y="446189"/>
                  </a:moveTo>
                  <a:lnTo>
                    <a:pt x="2236457" y="892378"/>
                  </a:lnTo>
                  <a:lnTo>
                    <a:pt x="2682646" y="892378"/>
                  </a:lnTo>
                  <a:lnTo>
                    <a:pt x="2682646" y="446189"/>
                  </a:lnTo>
                  <a:close/>
                </a:path>
                <a:path w="3577590" h="1784985">
                  <a:moveTo>
                    <a:pt x="2682646" y="0"/>
                  </a:moveTo>
                  <a:lnTo>
                    <a:pt x="2236457" y="446189"/>
                  </a:lnTo>
                  <a:lnTo>
                    <a:pt x="2682646" y="446189"/>
                  </a:lnTo>
                  <a:lnTo>
                    <a:pt x="2682646" y="0"/>
                  </a:lnTo>
                  <a:close/>
                </a:path>
                <a:path w="3577590" h="1784985">
                  <a:moveTo>
                    <a:pt x="3129940" y="1338567"/>
                  </a:moveTo>
                  <a:lnTo>
                    <a:pt x="2683751" y="1784756"/>
                  </a:lnTo>
                  <a:lnTo>
                    <a:pt x="3129940" y="1784756"/>
                  </a:lnTo>
                  <a:lnTo>
                    <a:pt x="3129940" y="1338567"/>
                  </a:lnTo>
                  <a:close/>
                </a:path>
                <a:path w="3577590" h="1784985">
                  <a:moveTo>
                    <a:pt x="3129940" y="892378"/>
                  </a:moveTo>
                  <a:lnTo>
                    <a:pt x="2683751" y="1338567"/>
                  </a:lnTo>
                  <a:lnTo>
                    <a:pt x="3129940" y="1338567"/>
                  </a:lnTo>
                  <a:lnTo>
                    <a:pt x="3129940" y="892378"/>
                  </a:lnTo>
                  <a:close/>
                </a:path>
                <a:path w="3577590" h="1784985">
                  <a:moveTo>
                    <a:pt x="3129940" y="446189"/>
                  </a:moveTo>
                  <a:lnTo>
                    <a:pt x="2683751" y="892378"/>
                  </a:lnTo>
                  <a:lnTo>
                    <a:pt x="3129940" y="892378"/>
                  </a:lnTo>
                  <a:lnTo>
                    <a:pt x="3129940" y="446189"/>
                  </a:lnTo>
                  <a:close/>
                </a:path>
                <a:path w="3577590" h="1784985">
                  <a:moveTo>
                    <a:pt x="3129940" y="0"/>
                  </a:moveTo>
                  <a:lnTo>
                    <a:pt x="2683751" y="446189"/>
                  </a:lnTo>
                  <a:lnTo>
                    <a:pt x="3129940" y="446189"/>
                  </a:lnTo>
                  <a:lnTo>
                    <a:pt x="3129940" y="0"/>
                  </a:lnTo>
                  <a:close/>
                </a:path>
                <a:path w="3577590" h="1784985">
                  <a:moveTo>
                    <a:pt x="3577234" y="1338567"/>
                  </a:moveTo>
                  <a:lnTo>
                    <a:pt x="3131045" y="1784756"/>
                  </a:lnTo>
                  <a:lnTo>
                    <a:pt x="3577234" y="1784756"/>
                  </a:lnTo>
                  <a:lnTo>
                    <a:pt x="3577234" y="1338567"/>
                  </a:lnTo>
                  <a:close/>
                </a:path>
                <a:path w="3577590" h="1784985">
                  <a:moveTo>
                    <a:pt x="3577234" y="892378"/>
                  </a:moveTo>
                  <a:lnTo>
                    <a:pt x="3131045" y="1338567"/>
                  </a:lnTo>
                  <a:lnTo>
                    <a:pt x="3577234" y="1338567"/>
                  </a:lnTo>
                  <a:lnTo>
                    <a:pt x="3577234" y="892378"/>
                  </a:lnTo>
                  <a:close/>
                </a:path>
                <a:path w="3577590" h="1784985">
                  <a:moveTo>
                    <a:pt x="3577234" y="446189"/>
                  </a:moveTo>
                  <a:lnTo>
                    <a:pt x="3131045" y="892378"/>
                  </a:lnTo>
                  <a:lnTo>
                    <a:pt x="3577234" y="892378"/>
                  </a:lnTo>
                  <a:lnTo>
                    <a:pt x="3577234" y="446189"/>
                  </a:lnTo>
                  <a:close/>
                </a:path>
                <a:path w="3577590" h="1784985">
                  <a:moveTo>
                    <a:pt x="3577234" y="0"/>
                  </a:moveTo>
                  <a:lnTo>
                    <a:pt x="3131045" y="446189"/>
                  </a:lnTo>
                  <a:lnTo>
                    <a:pt x="3577234" y="446189"/>
                  </a:lnTo>
                  <a:lnTo>
                    <a:pt x="3577234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460883" y="1919414"/>
              <a:ext cx="1784985" cy="2242820"/>
            </a:xfrm>
            <a:custGeom>
              <a:avLst/>
              <a:gdLst/>
              <a:ahLst/>
              <a:cxnLst/>
              <a:rect l="l" t="t" r="r" b="b"/>
              <a:pathLst>
                <a:path w="1784984" h="2242820">
                  <a:moveTo>
                    <a:pt x="265442" y="126238"/>
                  </a:moveTo>
                  <a:lnTo>
                    <a:pt x="255511" y="77101"/>
                  </a:lnTo>
                  <a:lnTo>
                    <a:pt x="228460" y="36982"/>
                  </a:lnTo>
                  <a:lnTo>
                    <a:pt x="188341" y="9931"/>
                  </a:lnTo>
                  <a:lnTo>
                    <a:pt x="139204" y="0"/>
                  </a:lnTo>
                  <a:lnTo>
                    <a:pt x="126238" y="0"/>
                  </a:lnTo>
                  <a:lnTo>
                    <a:pt x="77089" y="9931"/>
                  </a:lnTo>
                  <a:lnTo>
                    <a:pt x="36969" y="36982"/>
                  </a:lnTo>
                  <a:lnTo>
                    <a:pt x="9918" y="77101"/>
                  </a:lnTo>
                  <a:lnTo>
                    <a:pt x="0" y="126238"/>
                  </a:lnTo>
                  <a:lnTo>
                    <a:pt x="0" y="695032"/>
                  </a:lnTo>
                  <a:lnTo>
                    <a:pt x="265442" y="695032"/>
                  </a:lnTo>
                  <a:lnTo>
                    <a:pt x="265442" y="126238"/>
                  </a:lnTo>
                  <a:close/>
                </a:path>
                <a:path w="1784984" h="2242820">
                  <a:moveTo>
                    <a:pt x="1784756" y="695045"/>
                  </a:moveTo>
                  <a:lnTo>
                    <a:pt x="0" y="695045"/>
                  </a:lnTo>
                  <a:lnTo>
                    <a:pt x="0" y="1349908"/>
                  </a:lnTo>
                  <a:lnTo>
                    <a:pt x="1231" y="1397304"/>
                  </a:lnTo>
                  <a:lnTo>
                    <a:pt x="4902" y="1444053"/>
                  </a:lnTo>
                  <a:lnTo>
                    <a:pt x="10947" y="1490103"/>
                  </a:lnTo>
                  <a:lnTo>
                    <a:pt x="19291" y="1535379"/>
                  </a:lnTo>
                  <a:lnTo>
                    <a:pt x="29895" y="1579816"/>
                  </a:lnTo>
                  <a:lnTo>
                    <a:pt x="42672" y="1623377"/>
                  </a:lnTo>
                  <a:lnTo>
                    <a:pt x="57581" y="1665973"/>
                  </a:lnTo>
                  <a:lnTo>
                    <a:pt x="74549" y="1707565"/>
                  </a:lnTo>
                  <a:lnTo>
                    <a:pt x="93522" y="1748078"/>
                  </a:lnTo>
                  <a:lnTo>
                    <a:pt x="114439" y="1787448"/>
                  </a:lnTo>
                  <a:lnTo>
                    <a:pt x="137223" y="1825625"/>
                  </a:lnTo>
                  <a:lnTo>
                    <a:pt x="161836" y="1862543"/>
                  </a:lnTo>
                  <a:lnTo>
                    <a:pt x="188188" y="1898129"/>
                  </a:lnTo>
                  <a:lnTo>
                    <a:pt x="216242" y="1932343"/>
                  </a:lnTo>
                  <a:lnTo>
                    <a:pt x="245935" y="1965096"/>
                  </a:lnTo>
                  <a:lnTo>
                    <a:pt x="277177" y="1996351"/>
                  </a:lnTo>
                  <a:lnTo>
                    <a:pt x="309943" y="2026043"/>
                  </a:lnTo>
                  <a:lnTo>
                    <a:pt x="344157" y="2054085"/>
                  </a:lnTo>
                  <a:lnTo>
                    <a:pt x="379742" y="2080450"/>
                  </a:lnTo>
                  <a:lnTo>
                    <a:pt x="416661" y="2105050"/>
                  </a:lnTo>
                  <a:lnTo>
                    <a:pt x="454837" y="2127847"/>
                  </a:lnTo>
                  <a:lnTo>
                    <a:pt x="494207" y="2148763"/>
                  </a:lnTo>
                  <a:lnTo>
                    <a:pt x="534720" y="2167725"/>
                  </a:lnTo>
                  <a:lnTo>
                    <a:pt x="576300" y="2184704"/>
                  </a:lnTo>
                  <a:lnTo>
                    <a:pt x="618909" y="2199614"/>
                  </a:lnTo>
                  <a:lnTo>
                    <a:pt x="662470" y="2212390"/>
                  </a:lnTo>
                  <a:lnTo>
                    <a:pt x="706907" y="2222995"/>
                  </a:lnTo>
                  <a:lnTo>
                    <a:pt x="752182" y="2231339"/>
                  </a:lnTo>
                  <a:lnTo>
                    <a:pt x="798233" y="2237384"/>
                  </a:lnTo>
                  <a:lnTo>
                    <a:pt x="844981" y="2241054"/>
                  </a:lnTo>
                  <a:lnTo>
                    <a:pt x="892378" y="2242286"/>
                  </a:lnTo>
                  <a:lnTo>
                    <a:pt x="939761" y="2241054"/>
                  </a:lnTo>
                  <a:lnTo>
                    <a:pt x="986510" y="2237384"/>
                  </a:lnTo>
                  <a:lnTo>
                    <a:pt x="1032560" y="2231339"/>
                  </a:lnTo>
                  <a:lnTo>
                    <a:pt x="1077836" y="2222995"/>
                  </a:lnTo>
                  <a:lnTo>
                    <a:pt x="1122273" y="2212390"/>
                  </a:lnTo>
                  <a:lnTo>
                    <a:pt x="1165834" y="2199614"/>
                  </a:lnTo>
                  <a:lnTo>
                    <a:pt x="1208443" y="2184704"/>
                  </a:lnTo>
                  <a:lnTo>
                    <a:pt x="1250022" y="2167725"/>
                  </a:lnTo>
                  <a:lnTo>
                    <a:pt x="1290535" y="2148763"/>
                  </a:lnTo>
                  <a:lnTo>
                    <a:pt x="1329905" y="2127847"/>
                  </a:lnTo>
                  <a:lnTo>
                    <a:pt x="1368082" y="2105050"/>
                  </a:lnTo>
                  <a:lnTo>
                    <a:pt x="1405001" y="2080450"/>
                  </a:lnTo>
                  <a:lnTo>
                    <a:pt x="1440586" y="2054085"/>
                  </a:lnTo>
                  <a:lnTo>
                    <a:pt x="1474800" y="2026043"/>
                  </a:lnTo>
                  <a:lnTo>
                    <a:pt x="1507566" y="1996351"/>
                  </a:lnTo>
                  <a:lnTo>
                    <a:pt x="1538808" y="1965096"/>
                  </a:lnTo>
                  <a:lnTo>
                    <a:pt x="1568500" y="1932343"/>
                  </a:lnTo>
                  <a:lnTo>
                    <a:pt x="1596555" y="1898129"/>
                  </a:lnTo>
                  <a:lnTo>
                    <a:pt x="1622907" y="1862543"/>
                  </a:lnTo>
                  <a:lnTo>
                    <a:pt x="1647520" y="1825625"/>
                  </a:lnTo>
                  <a:lnTo>
                    <a:pt x="1670304" y="1787448"/>
                  </a:lnTo>
                  <a:lnTo>
                    <a:pt x="1691220" y="1748078"/>
                  </a:lnTo>
                  <a:lnTo>
                    <a:pt x="1710194" y="1707565"/>
                  </a:lnTo>
                  <a:lnTo>
                    <a:pt x="1727161" y="1665973"/>
                  </a:lnTo>
                  <a:lnTo>
                    <a:pt x="1742071" y="1623377"/>
                  </a:lnTo>
                  <a:lnTo>
                    <a:pt x="1754847" y="1579816"/>
                  </a:lnTo>
                  <a:lnTo>
                    <a:pt x="1765452" y="1535379"/>
                  </a:lnTo>
                  <a:lnTo>
                    <a:pt x="1773796" y="1490103"/>
                  </a:lnTo>
                  <a:lnTo>
                    <a:pt x="1779841" y="1444053"/>
                  </a:lnTo>
                  <a:lnTo>
                    <a:pt x="1783511" y="1397304"/>
                  </a:lnTo>
                  <a:lnTo>
                    <a:pt x="1784756" y="1349908"/>
                  </a:lnTo>
                  <a:lnTo>
                    <a:pt x="1784756" y="695045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86626" y="1995385"/>
              <a:ext cx="110489" cy="619125"/>
            </a:xfrm>
            <a:custGeom>
              <a:avLst/>
              <a:gdLst/>
              <a:ahLst/>
              <a:cxnLst/>
              <a:rect l="l" t="t" r="r" b="b"/>
              <a:pathLst>
                <a:path w="110490" h="619125">
                  <a:moveTo>
                    <a:pt x="55003" y="0"/>
                  </a:moveTo>
                  <a:lnTo>
                    <a:pt x="33593" y="4322"/>
                  </a:lnTo>
                  <a:lnTo>
                    <a:pt x="16109" y="16109"/>
                  </a:lnTo>
                  <a:lnTo>
                    <a:pt x="4322" y="33593"/>
                  </a:lnTo>
                  <a:lnTo>
                    <a:pt x="0" y="55003"/>
                  </a:lnTo>
                  <a:lnTo>
                    <a:pt x="0" y="619074"/>
                  </a:lnTo>
                  <a:lnTo>
                    <a:pt x="110007" y="619074"/>
                  </a:lnTo>
                  <a:lnTo>
                    <a:pt x="110007" y="55003"/>
                  </a:lnTo>
                  <a:lnTo>
                    <a:pt x="105685" y="33593"/>
                  </a:lnTo>
                  <a:lnTo>
                    <a:pt x="93897" y="16109"/>
                  </a:lnTo>
                  <a:lnTo>
                    <a:pt x="76413" y="4322"/>
                  </a:lnTo>
                  <a:lnTo>
                    <a:pt x="55003" y="0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80184" y="1919414"/>
              <a:ext cx="266065" cy="695325"/>
            </a:xfrm>
            <a:custGeom>
              <a:avLst/>
              <a:gdLst/>
              <a:ahLst/>
              <a:cxnLst/>
              <a:rect l="l" t="t" r="r" b="b"/>
              <a:pathLst>
                <a:path w="266065" h="695325">
                  <a:moveTo>
                    <a:pt x="139204" y="0"/>
                  </a:moveTo>
                  <a:lnTo>
                    <a:pt x="126238" y="0"/>
                  </a:lnTo>
                  <a:lnTo>
                    <a:pt x="77098" y="9919"/>
                  </a:lnTo>
                  <a:lnTo>
                    <a:pt x="36972" y="36972"/>
                  </a:lnTo>
                  <a:lnTo>
                    <a:pt x="9919" y="77098"/>
                  </a:lnTo>
                  <a:lnTo>
                    <a:pt x="0" y="126238"/>
                  </a:lnTo>
                  <a:lnTo>
                    <a:pt x="0" y="695032"/>
                  </a:lnTo>
                  <a:lnTo>
                    <a:pt x="265442" y="695032"/>
                  </a:lnTo>
                  <a:lnTo>
                    <a:pt x="265442" y="126238"/>
                  </a:lnTo>
                  <a:lnTo>
                    <a:pt x="255522" y="77098"/>
                  </a:lnTo>
                  <a:lnTo>
                    <a:pt x="228469" y="36972"/>
                  </a:lnTo>
                  <a:lnTo>
                    <a:pt x="188343" y="9919"/>
                  </a:lnTo>
                  <a:lnTo>
                    <a:pt x="139204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05927" y="1995385"/>
              <a:ext cx="110489" cy="619125"/>
            </a:xfrm>
            <a:custGeom>
              <a:avLst/>
              <a:gdLst/>
              <a:ahLst/>
              <a:cxnLst/>
              <a:rect l="l" t="t" r="r" b="b"/>
              <a:pathLst>
                <a:path w="110490" h="619125">
                  <a:moveTo>
                    <a:pt x="55003" y="0"/>
                  </a:moveTo>
                  <a:lnTo>
                    <a:pt x="33593" y="4322"/>
                  </a:lnTo>
                  <a:lnTo>
                    <a:pt x="16109" y="16109"/>
                  </a:lnTo>
                  <a:lnTo>
                    <a:pt x="4322" y="33593"/>
                  </a:lnTo>
                  <a:lnTo>
                    <a:pt x="0" y="55003"/>
                  </a:lnTo>
                  <a:lnTo>
                    <a:pt x="0" y="619074"/>
                  </a:lnTo>
                  <a:lnTo>
                    <a:pt x="110007" y="619074"/>
                  </a:lnTo>
                  <a:lnTo>
                    <a:pt x="110007" y="55003"/>
                  </a:lnTo>
                  <a:lnTo>
                    <a:pt x="105685" y="33593"/>
                  </a:lnTo>
                  <a:lnTo>
                    <a:pt x="93897" y="16109"/>
                  </a:lnTo>
                  <a:lnTo>
                    <a:pt x="76413" y="4322"/>
                  </a:lnTo>
                  <a:lnTo>
                    <a:pt x="55003" y="0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94423" y="1909698"/>
              <a:ext cx="1172210" cy="2150110"/>
            </a:xfrm>
            <a:custGeom>
              <a:avLst/>
              <a:gdLst/>
              <a:ahLst/>
              <a:cxnLst/>
              <a:rect l="l" t="t" r="r" b="b"/>
              <a:pathLst>
                <a:path w="1172209" h="2150110">
                  <a:moveTo>
                    <a:pt x="1171790" y="181025"/>
                  </a:moveTo>
                  <a:lnTo>
                    <a:pt x="1165123" y="133807"/>
                  </a:lnTo>
                  <a:lnTo>
                    <a:pt x="1165047" y="133248"/>
                  </a:lnTo>
                  <a:lnTo>
                    <a:pt x="1146289" y="91706"/>
                  </a:lnTo>
                  <a:lnTo>
                    <a:pt x="1141895" y="86677"/>
                  </a:lnTo>
                  <a:lnTo>
                    <a:pt x="1141895" y="181025"/>
                  </a:lnTo>
                  <a:lnTo>
                    <a:pt x="1141895" y="462013"/>
                  </a:lnTo>
                  <a:lnTo>
                    <a:pt x="1018336" y="462013"/>
                  </a:lnTo>
                  <a:lnTo>
                    <a:pt x="1018336" y="181025"/>
                  </a:lnTo>
                  <a:lnTo>
                    <a:pt x="1015822" y="153708"/>
                  </a:lnTo>
                  <a:lnTo>
                    <a:pt x="1015784" y="153200"/>
                  </a:lnTo>
                  <a:lnTo>
                    <a:pt x="1008443" y="127063"/>
                  </a:lnTo>
                  <a:lnTo>
                    <a:pt x="997178" y="103835"/>
                  </a:lnTo>
                  <a:lnTo>
                    <a:pt x="996810" y="103073"/>
                  </a:lnTo>
                  <a:lnTo>
                    <a:pt x="988428" y="91478"/>
                  </a:lnTo>
                  <a:lnTo>
                    <a:pt x="988428" y="181025"/>
                  </a:lnTo>
                  <a:lnTo>
                    <a:pt x="988428" y="462013"/>
                  </a:lnTo>
                  <a:lnTo>
                    <a:pt x="937780" y="462013"/>
                  </a:lnTo>
                  <a:lnTo>
                    <a:pt x="937780" y="181025"/>
                  </a:lnTo>
                  <a:lnTo>
                    <a:pt x="939368" y="159575"/>
                  </a:lnTo>
                  <a:lnTo>
                    <a:pt x="943978" y="139331"/>
                  </a:lnTo>
                  <a:lnTo>
                    <a:pt x="951318" y="120650"/>
                  </a:lnTo>
                  <a:lnTo>
                    <a:pt x="961110" y="103835"/>
                  </a:lnTo>
                  <a:lnTo>
                    <a:pt x="972566" y="120650"/>
                  </a:lnTo>
                  <a:lnTo>
                    <a:pt x="981163" y="139331"/>
                  </a:lnTo>
                  <a:lnTo>
                    <a:pt x="986548" y="159575"/>
                  </a:lnTo>
                  <a:lnTo>
                    <a:pt x="988428" y="181025"/>
                  </a:lnTo>
                  <a:lnTo>
                    <a:pt x="988428" y="91478"/>
                  </a:lnTo>
                  <a:lnTo>
                    <a:pt x="981354" y="81673"/>
                  </a:lnTo>
                  <a:lnTo>
                    <a:pt x="994422" y="72377"/>
                  </a:lnTo>
                  <a:lnTo>
                    <a:pt x="1008646" y="65443"/>
                  </a:lnTo>
                  <a:lnTo>
                    <a:pt x="1023467" y="61214"/>
                  </a:lnTo>
                  <a:lnTo>
                    <a:pt x="1022680" y="61214"/>
                  </a:lnTo>
                  <a:lnTo>
                    <a:pt x="1079512" y="69164"/>
                  </a:lnTo>
                  <a:lnTo>
                    <a:pt x="1111961" y="95211"/>
                  </a:lnTo>
                  <a:lnTo>
                    <a:pt x="1133856" y="133807"/>
                  </a:lnTo>
                  <a:lnTo>
                    <a:pt x="1141895" y="181025"/>
                  </a:lnTo>
                  <a:lnTo>
                    <a:pt x="1141895" y="86677"/>
                  </a:lnTo>
                  <a:lnTo>
                    <a:pt x="1118298" y="59601"/>
                  </a:lnTo>
                  <a:lnTo>
                    <a:pt x="1117714" y="58928"/>
                  </a:lnTo>
                  <a:lnTo>
                    <a:pt x="1081493" y="37426"/>
                  </a:lnTo>
                  <a:lnTo>
                    <a:pt x="1039837" y="29692"/>
                  </a:lnTo>
                  <a:lnTo>
                    <a:pt x="1017714" y="31851"/>
                  </a:lnTo>
                  <a:lnTo>
                    <a:pt x="996784" y="38036"/>
                  </a:lnTo>
                  <a:lnTo>
                    <a:pt x="977341" y="47917"/>
                  </a:lnTo>
                  <a:lnTo>
                    <a:pt x="959662" y="61099"/>
                  </a:lnTo>
                  <a:lnTo>
                    <a:pt x="957414" y="59601"/>
                  </a:lnTo>
                  <a:lnTo>
                    <a:pt x="939660" y="47917"/>
                  </a:lnTo>
                  <a:lnTo>
                    <a:pt x="939368" y="47790"/>
                  </a:lnTo>
                  <a:lnTo>
                    <a:pt x="939368" y="83159"/>
                  </a:lnTo>
                  <a:lnTo>
                    <a:pt x="926172" y="104355"/>
                  </a:lnTo>
                  <a:lnTo>
                    <a:pt x="916266" y="128016"/>
                  </a:lnTo>
                  <a:lnTo>
                    <a:pt x="910170" y="153200"/>
                  </a:lnTo>
                  <a:lnTo>
                    <a:pt x="910043" y="153708"/>
                  </a:lnTo>
                  <a:lnTo>
                    <a:pt x="907884" y="181025"/>
                  </a:lnTo>
                  <a:lnTo>
                    <a:pt x="907884" y="462013"/>
                  </a:lnTo>
                  <a:lnTo>
                    <a:pt x="792848" y="462013"/>
                  </a:lnTo>
                  <a:lnTo>
                    <a:pt x="792848" y="294538"/>
                  </a:lnTo>
                  <a:lnTo>
                    <a:pt x="786053" y="247319"/>
                  </a:lnTo>
                  <a:lnTo>
                    <a:pt x="785964" y="246761"/>
                  </a:lnTo>
                  <a:lnTo>
                    <a:pt x="766838" y="205232"/>
                  </a:lnTo>
                  <a:lnTo>
                    <a:pt x="762939" y="200850"/>
                  </a:lnTo>
                  <a:lnTo>
                    <a:pt x="762939" y="294538"/>
                  </a:lnTo>
                  <a:lnTo>
                    <a:pt x="762939" y="462013"/>
                  </a:lnTo>
                  <a:lnTo>
                    <a:pt x="749401" y="462013"/>
                  </a:lnTo>
                  <a:lnTo>
                    <a:pt x="749401" y="238226"/>
                  </a:lnTo>
                  <a:lnTo>
                    <a:pt x="754697" y="247319"/>
                  </a:lnTo>
                  <a:lnTo>
                    <a:pt x="762939" y="294538"/>
                  </a:lnTo>
                  <a:lnTo>
                    <a:pt x="762939" y="200850"/>
                  </a:lnTo>
                  <a:lnTo>
                    <a:pt x="749401" y="185623"/>
                  </a:lnTo>
                  <a:lnTo>
                    <a:pt x="749401" y="181025"/>
                  </a:lnTo>
                  <a:lnTo>
                    <a:pt x="758799" y="133807"/>
                  </a:lnTo>
                  <a:lnTo>
                    <a:pt x="784440" y="95211"/>
                  </a:lnTo>
                  <a:lnTo>
                    <a:pt x="822426" y="69164"/>
                  </a:lnTo>
                  <a:lnTo>
                    <a:pt x="868908" y="59601"/>
                  </a:lnTo>
                  <a:lnTo>
                    <a:pt x="888250" y="61214"/>
                  </a:lnTo>
                  <a:lnTo>
                    <a:pt x="906602" y="65862"/>
                  </a:lnTo>
                  <a:lnTo>
                    <a:pt x="923709" y="73266"/>
                  </a:lnTo>
                  <a:lnTo>
                    <a:pt x="939368" y="83159"/>
                  </a:lnTo>
                  <a:lnTo>
                    <a:pt x="939368" y="47790"/>
                  </a:lnTo>
                  <a:lnTo>
                    <a:pt x="917651" y="38036"/>
                  </a:lnTo>
                  <a:lnTo>
                    <a:pt x="893953" y="31851"/>
                  </a:lnTo>
                  <a:lnTo>
                    <a:pt x="868908" y="29692"/>
                  </a:lnTo>
                  <a:lnTo>
                    <a:pt x="821728" y="37426"/>
                  </a:lnTo>
                  <a:lnTo>
                    <a:pt x="780719" y="58928"/>
                  </a:lnTo>
                  <a:lnTo>
                    <a:pt x="748360" y="91706"/>
                  </a:lnTo>
                  <a:lnTo>
                    <a:pt x="727113" y="133248"/>
                  </a:lnTo>
                  <a:lnTo>
                    <a:pt x="722287" y="163487"/>
                  </a:lnTo>
                  <a:lnTo>
                    <a:pt x="719493" y="161861"/>
                  </a:lnTo>
                  <a:lnTo>
                    <a:pt x="719493" y="198755"/>
                  </a:lnTo>
                  <a:lnTo>
                    <a:pt x="719493" y="572909"/>
                  </a:lnTo>
                  <a:lnTo>
                    <a:pt x="632409" y="572909"/>
                  </a:lnTo>
                  <a:lnTo>
                    <a:pt x="632409" y="296291"/>
                  </a:lnTo>
                  <a:lnTo>
                    <a:pt x="629907" y="268465"/>
                  </a:lnTo>
                  <a:lnTo>
                    <a:pt x="622782" y="242481"/>
                  </a:lnTo>
                  <a:lnTo>
                    <a:pt x="622744" y="242328"/>
                  </a:lnTo>
                  <a:lnTo>
                    <a:pt x="611886" y="219405"/>
                  </a:lnTo>
                  <a:lnTo>
                    <a:pt x="611378" y="218338"/>
                  </a:lnTo>
                  <a:lnTo>
                    <a:pt x="602500" y="205752"/>
                  </a:lnTo>
                  <a:lnTo>
                    <a:pt x="602500" y="296291"/>
                  </a:lnTo>
                  <a:lnTo>
                    <a:pt x="602500" y="572909"/>
                  </a:lnTo>
                  <a:lnTo>
                    <a:pt x="553605" y="572909"/>
                  </a:lnTo>
                  <a:lnTo>
                    <a:pt x="553605" y="294538"/>
                  </a:lnTo>
                  <a:lnTo>
                    <a:pt x="555053" y="274929"/>
                  </a:lnTo>
                  <a:lnTo>
                    <a:pt x="555142" y="273748"/>
                  </a:lnTo>
                  <a:lnTo>
                    <a:pt x="559612" y="254101"/>
                  </a:lnTo>
                  <a:lnTo>
                    <a:pt x="566610" y="236169"/>
                  </a:lnTo>
                  <a:lnTo>
                    <a:pt x="566712" y="235902"/>
                  </a:lnTo>
                  <a:lnTo>
                    <a:pt x="600697" y="274929"/>
                  </a:lnTo>
                  <a:lnTo>
                    <a:pt x="602500" y="296291"/>
                  </a:lnTo>
                  <a:lnTo>
                    <a:pt x="602500" y="205752"/>
                  </a:lnTo>
                  <a:lnTo>
                    <a:pt x="636638" y="176072"/>
                  </a:lnTo>
                  <a:lnTo>
                    <a:pt x="640842" y="174853"/>
                  </a:lnTo>
                  <a:lnTo>
                    <a:pt x="640029" y="174853"/>
                  </a:lnTo>
                  <a:lnTo>
                    <a:pt x="658266" y="173113"/>
                  </a:lnTo>
                  <a:lnTo>
                    <a:pt x="698969" y="182676"/>
                  </a:lnTo>
                  <a:lnTo>
                    <a:pt x="719493" y="198755"/>
                  </a:lnTo>
                  <a:lnTo>
                    <a:pt x="719493" y="161861"/>
                  </a:lnTo>
                  <a:lnTo>
                    <a:pt x="700747" y="150939"/>
                  </a:lnTo>
                  <a:lnTo>
                    <a:pt x="658266" y="143205"/>
                  </a:lnTo>
                  <a:lnTo>
                    <a:pt x="635139" y="145465"/>
                  </a:lnTo>
                  <a:lnTo>
                    <a:pt x="613295" y="151955"/>
                  </a:lnTo>
                  <a:lnTo>
                    <a:pt x="593064" y="162293"/>
                  </a:lnTo>
                  <a:lnTo>
                    <a:pt x="574776" y="176072"/>
                  </a:lnTo>
                  <a:lnTo>
                    <a:pt x="572947" y="174853"/>
                  </a:lnTo>
                  <a:lnTo>
                    <a:pt x="555282" y="163017"/>
                  </a:lnTo>
                  <a:lnTo>
                    <a:pt x="554583" y="162699"/>
                  </a:lnTo>
                  <a:lnTo>
                    <a:pt x="554583" y="198183"/>
                  </a:lnTo>
                  <a:lnTo>
                    <a:pt x="541616" y="219151"/>
                  </a:lnTo>
                  <a:lnTo>
                    <a:pt x="531964" y="242328"/>
                  </a:lnTo>
                  <a:lnTo>
                    <a:pt x="531901" y="242481"/>
                  </a:lnTo>
                  <a:lnTo>
                    <a:pt x="525805" y="267741"/>
                  </a:lnTo>
                  <a:lnTo>
                    <a:pt x="523697" y="294538"/>
                  </a:lnTo>
                  <a:lnTo>
                    <a:pt x="523697" y="572909"/>
                  </a:lnTo>
                  <a:lnTo>
                    <a:pt x="441820" y="572909"/>
                  </a:lnTo>
                  <a:lnTo>
                    <a:pt x="441820" y="432320"/>
                  </a:lnTo>
                  <a:lnTo>
                    <a:pt x="441820" y="184327"/>
                  </a:lnTo>
                  <a:lnTo>
                    <a:pt x="486486" y="174853"/>
                  </a:lnTo>
                  <a:lnTo>
                    <a:pt x="505167" y="176453"/>
                  </a:lnTo>
                  <a:lnTo>
                    <a:pt x="522897" y="181051"/>
                  </a:lnTo>
                  <a:lnTo>
                    <a:pt x="539432" y="188379"/>
                  </a:lnTo>
                  <a:lnTo>
                    <a:pt x="554583" y="198183"/>
                  </a:lnTo>
                  <a:lnTo>
                    <a:pt x="554583" y="162699"/>
                  </a:lnTo>
                  <a:lnTo>
                    <a:pt x="533869" y="153225"/>
                  </a:lnTo>
                  <a:lnTo>
                    <a:pt x="510819" y="147078"/>
                  </a:lnTo>
                  <a:lnTo>
                    <a:pt x="486473" y="144945"/>
                  </a:lnTo>
                  <a:lnTo>
                    <a:pt x="441820" y="152450"/>
                  </a:lnTo>
                  <a:lnTo>
                    <a:pt x="441820" y="151333"/>
                  </a:lnTo>
                  <a:lnTo>
                    <a:pt x="435063" y="104114"/>
                  </a:lnTo>
                  <a:lnTo>
                    <a:pt x="434987" y="103555"/>
                  </a:lnTo>
                  <a:lnTo>
                    <a:pt x="415988" y="62014"/>
                  </a:lnTo>
                  <a:lnTo>
                    <a:pt x="411924" y="57416"/>
                  </a:lnTo>
                  <a:lnTo>
                    <a:pt x="411924" y="151333"/>
                  </a:lnTo>
                  <a:lnTo>
                    <a:pt x="411924" y="167982"/>
                  </a:lnTo>
                  <a:lnTo>
                    <a:pt x="411924" y="205206"/>
                  </a:lnTo>
                  <a:lnTo>
                    <a:pt x="411924" y="432320"/>
                  </a:lnTo>
                  <a:lnTo>
                    <a:pt x="370459" y="432320"/>
                  </a:lnTo>
                  <a:lnTo>
                    <a:pt x="370459" y="296291"/>
                  </a:lnTo>
                  <a:lnTo>
                    <a:pt x="379590" y="249072"/>
                  </a:lnTo>
                  <a:lnTo>
                    <a:pt x="404469" y="210464"/>
                  </a:lnTo>
                  <a:lnTo>
                    <a:pt x="411924" y="205206"/>
                  </a:lnTo>
                  <a:lnTo>
                    <a:pt x="411924" y="167982"/>
                  </a:lnTo>
                  <a:lnTo>
                    <a:pt x="400342" y="174193"/>
                  </a:lnTo>
                  <a:lnTo>
                    <a:pt x="368744" y="206971"/>
                  </a:lnTo>
                  <a:lnTo>
                    <a:pt x="347992" y="248513"/>
                  </a:lnTo>
                  <a:lnTo>
                    <a:pt x="340550" y="296291"/>
                  </a:lnTo>
                  <a:lnTo>
                    <a:pt x="340550" y="432320"/>
                  </a:lnTo>
                  <a:lnTo>
                    <a:pt x="298843" y="432320"/>
                  </a:lnTo>
                  <a:lnTo>
                    <a:pt x="298843" y="153073"/>
                  </a:lnTo>
                  <a:lnTo>
                    <a:pt x="295833" y="122847"/>
                  </a:lnTo>
                  <a:lnTo>
                    <a:pt x="287235" y="94653"/>
                  </a:lnTo>
                  <a:lnTo>
                    <a:pt x="273621" y="69100"/>
                  </a:lnTo>
                  <a:lnTo>
                    <a:pt x="271932" y="66992"/>
                  </a:lnTo>
                  <a:lnTo>
                    <a:pt x="268935" y="63284"/>
                  </a:lnTo>
                  <a:lnTo>
                    <a:pt x="268935" y="153073"/>
                  </a:lnTo>
                  <a:lnTo>
                    <a:pt x="268935" y="432320"/>
                  </a:lnTo>
                  <a:lnTo>
                    <a:pt x="204330" y="432320"/>
                  </a:lnTo>
                  <a:lnTo>
                    <a:pt x="204330" y="151333"/>
                  </a:lnTo>
                  <a:lnTo>
                    <a:pt x="206260" y="128536"/>
                  </a:lnTo>
                  <a:lnTo>
                    <a:pt x="206349" y="127406"/>
                  </a:lnTo>
                  <a:lnTo>
                    <a:pt x="211975" y="105854"/>
                  </a:lnTo>
                  <a:lnTo>
                    <a:pt x="212026" y="105689"/>
                  </a:lnTo>
                  <a:lnTo>
                    <a:pt x="212115" y="105295"/>
                  </a:lnTo>
                  <a:lnTo>
                    <a:pt x="212178" y="105079"/>
                  </a:lnTo>
                  <a:lnTo>
                    <a:pt x="221297" y="85001"/>
                  </a:lnTo>
                  <a:lnTo>
                    <a:pt x="221399" y="84785"/>
                  </a:lnTo>
                  <a:lnTo>
                    <a:pt x="233603" y="66992"/>
                  </a:lnTo>
                  <a:lnTo>
                    <a:pt x="248323" y="85001"/>
                  </a:lnTo>
                  <a:lnTo>
                    <a:pt x="259435" y="105689"/>
                  </a:lnTo>
                  <a:lnTo>
                    <a:pt x="266471" y="128536"/>
                  </a:lnTo>
                  <a:lnTo>
                    <a:pt x="268935" y="153073"/>
                  </a:lnTo>
                  <a:lnTo>
                    <a:pt x="268935" y="63284"/>
                  </a:lnTo>
                  <a:lnTo>
                    <a:pt x="255612" y="46761"/>
                  </a:lnTo>
                  <a:lnTo>
                    <a:pt x="267627" y="39649"/>
                  </a:lnTo>
                  <a:lnTo>
                    <a:pt x="280454" y="34353"/>
                  </a:lnTo>
                  <a:lnTo>
                    <a:pt x="291515" y="31648"/>
                  </a:lnTo>
                  <a:lnTo>
                    <a:pt x="293992" y="31051"/>
                  </a:lnTo>
                  <a:lnTo>
                    <a:pt x="308127" y="29908"/>
                  </a:lnTo>
                  <a:lnTo>
                    <a:pt x="348488" y="39471"/>
                  </a:lnTo>
                  <a:lnTo>
                    <a:pt x="381482" y="65519"/>
                  </a:lnTo>
                  <a:lnTo>
                    <a:pt x="403745" y="104114"/>
                  </a:lnTo>
                  <a:lnTo>
                    <a:pt x="411924" y="151333"/>
                  </a:lnTo>
                  <a:lnTo>
                    <a:pt x="411924" y="57416"/>
                  </a:lnTo>
                  <a:lnTo>
                    <a:pt x="387629" y="29908"/>
                  </a:lnTo>
                  <a:lnTo>
                    <a:pt x="387032" y="29235"/>
                  </a:lnTo>
                  <a:lnTo>
                    <a:pt x="383324" y="27063"/>
                  </a:lnTo>
                  <a:lnTo>
                    <a:pt x="350329" y="7734"/>
                  </a:lnTo>
                  <a:lnTo>
                    <a:pt x="308127" y="0"/>
                  </a:lnTo>
                  <a:lnTo>
                    <a:pt x="287337" y="1841"/>
                  </a:lnTo>
                  <a:lnTo>
                    <a:pt x="267563" y="7150"/>
                  </a:lnTo>
                  <a:lnTo>
                    <a:pt x="249047" y="15659"/>
                  </a:lnTo>
                  <a:lnTo>
                    <a:pt x="232016" y="27063"/>
                  </a:lnTo>
                  <a:lnTo>
                    <a:pt x="213410" y="16383"/>
                  </a:lnTo>
                  <a:lnTo>
                    <a:pt x="210159" y="15100"/>
                  </a:lnTo>
                  <a:lnTo>
                    <a:pt x="210159" y="48679"/>
                  </a:lnTo>
                  <a:lnTo>
                    <a:pt x="195249" y="70548"/>
                  </a:lnTo>
                  <a:lnTo>
                    <a:pt x="183997" y="95275"/>
                  </a:lnTo>
                  <a:lnTo>
                    <a:pt x="176898" y="122377"/>
                  </a:lnTo>
                  <a:lnTo>
                    <a:pt x="174421" y="151333"/>
                  </a:lnTo>
                  <a:lnTo>
                    <a:pt x="174421" y="432320"/>
                  </a:lnTo>
                  <a:lnTo>
                    <a:pt x="29908" y="432320"/>
                  </a:lnTo>
                  <a:lnTo>
                    <a:pt x="29908" y="153073"/>
                  </a:lnTo>
                  <a:lnTo>
                    <a:pt x="39306" y="105854"/>
                  </a:lnTo>
                  <a:lnTo>
                    <a:pt x="64947" y="67259"/>
                  </a:lnTo>
                  <a:lnTo>
                    <a:pt x="102946" y="41211"/>
                  </a:lnTo>
                  <a:lnTo>
                    <a:pt x="149428" y="31648"/>
                  </a:lnTo>
                  <a:lnTo>
                    <a:pt x="165760" y="32804"/>
                  </a:lnTo>
                  <a:lnTo>
                    <a:pt x="181432" y="36144"/>
                  </a:lnTo>
                  <a:lnTo>
                    <a:pt x="196265" y="41490"/>
                  </a:lnTo>
                  <a:lnTo>
                    <a:pt x="210159" y="48679"/>
                  </a:lnTo>
                  <a:lnTo>
                    <a:pt x="210159" y="15100"/>
                  </a:lnTo>
                  <a:lnTo>
                    <a:pt x="193281" y="8420"/>
                  </a:lnTo>
                  <a:lnTo>
                    <a:pt x="171869" y="3454"/>
                  </a:lnTo>
                  <a:lnTo>
                    <a:pt x="150672" y="1841"/>
                  </a:lnTo>
                  <a:lnTo>
                    <a:pt x="148844" y="1841"/>
                  </a:lnTo>
                  <a:lnTo>
                    <a:pt x="102235" y="9474"/>
                  </a:lnTo>
                  <a:lnTo>
                    <a:pt x="63271" y="29908"/>
                  </a:lnTo>
                  <a:lnTo>
                    <a:pt x="28867" y="63766"/>
                  </a:lnTo>
                  <a:lnTo>
                    <a:pt x="7734" y="105079"/>
                  </a:lnTo>
                  <a:lnTo>
                    <a:pt x="7620" y="105295"/>
                  </a:lnTo>
                  <a:lnTo>
                    <a:pt x="0" y="153073"/>
                  </a:lnTo>
                  <a:lnTo>
                    <a:pt x="0" y="1776996"/>
                  </a:lnTo>
                  <a:lnTo>
                    <a:pt x="4483" y="1821522"/>
                  </a:lnTo>
                  <a:lnTo>
                    <a:pt x="17348" y="1862988"/>
                  </a:lnTo>
                  <a:lnTo>
                    <a:pt x="37719" y="1900504"/>
                  </a:lnTo>
                  <a:lnTo>
                    <a:pt x="64693" y="1933206"/>
                  </a:lnTo>
                  <a:lnTo>
                    <a:pt x="97396" y="1960181"/>
                  </a:lnTo>
                  <a:lnTo>
                    <a:pt x="134924" y="1980552"/>
                  </a:lnTo>
                  <a:lnTo>
                    <a:pt x="176390" y="1993417"/>
                  </a:lnTo>
                  <a:lnTo>
                    <a:pt x="220916" y="1997900"/>
                  </a:lnTo>
                  <a:lnTo>
                    <a:pt x="265430" y="1993417"/>
                  </a:lnTo>
                  <a:lnTo>
                    <a:pt x="306895" y="1980552"/>
                  </a:lnTo>
                  <a:lnTo>
                    <a:pt x="344220" y="1960295"/>
                  </a:lnTo>
                  <a:lnTo>
                    <a:pt x="345135" y="1969274"/>
                  </a:lnTo>
                  <a:lnTo>
                    <a:pt x="358317" y="2011730"/>
                  </a:lnTo>
                  <a:lnTo>
                    <a:pt x="379171" y="2050135"/>
                  </a:lnTo>
                  <a:lnTo>
                    <a:pt x="406781" y="2083612"/>
                  </a:lnTo>
                  <a:lnTo>
                    <a:pt x="440245" y="2111222"/>
                  </a:lnTo>
                  <a:lnTo>
                    <a:pt x="478663" y="2132076"/>
                  </a:lnTo>
                  <a:lnTo>
                    <a:pt x="521119" y="2145258"/>
                  </a:lnTo>
                  <a:lnTo>
                    <a:pt x="566699" y="2149843"/>
                  </a:lnTo>
                  <a:lnTo>
                    <a:pt x="612267" y="2145258"/>
                  </a:lnTo>
                  <a:lnTo>
                    <a:pt x="654723" y="2132076"/>
                  </a:lnTo>
                  <a:lnTo>
                    <a:pt x="693140" y="2111222"/>
                  </a:lnTo>
                  <a:lnTo>
                    <a:pt x="726605" y="2083612"/>
                  </a:lnTo>
                  <a:lnTo>
                    <a:pt x="754214" y="2050135"/>
                  </a:lnTo>
                  <a:lnTo>
                    <a:pt x="775068" y="2011730"/>
                  </a:lnTo>
                  <a:lnTo>
                    <a:pt x="784809" y="1980349"/>
                  </a:lnTo>
                  <a:lnTo>
                    <a:pt x="785723" y="1981441"/>
                  </a:lnTo>
                  <a:lnTo>
                    <a:pt x="819200" y="2009051"/>
                  </a:lnTo>
                  <a:lnTo>
                    <a:pt x="857605" y="2029904"/>
                  </a:lnTo>
                  <a:lnTo>
                    <a:pt x="900061" y="2043087"/>
                  </a:lnTo>
                  <a:lnTo>
                    <a:pt x="945642" y="2047671"/>
                  </a:lnTo>
                  <a:lnTo>
                    <a:pt x="991209" y="2043087"/>
                  </a:lnTo>
                  <a:lnTo>
                    <a:pt x="1033665" y="2029904"/>
                  </a:lnTo>
                  <a:lnTo>
                    <a:pt x="1072083" y="2009051"/>
                  </a:lnTo>
                  <a:lnTo>
                    <a:pt x="1105547" y="1981441"/>
                  </a:lnTo>
                  <a:lnTo>
                    <a:pt x="1133157" y="1947976"/>
                  </a:lnTo>
                  <a:lnTo>
                    <a:pt x="1154010" y="1909559"/>
                  </a:lnTo>
                  <a:lnTo>
                    <a:pt x="1167193" y="1867103"/>
                  </a:lnTo>
                  <a:lnTo>
                    <a:pt x="1171790" y="1821522"/>
                  </a:lnTo>
                  <a:lnTo>
                    <a:pt x="1171790" y="462013"/>
                  </a:lnTo>
                  <a:lnTo>
                    <a:pt x="1171790" y="181025"/>
                  </a:lnTo>
                  <a:close/>
                </a:path>
              </a:pathLst>
            </a:custGeom>
            <a:solidFill>
              <a:srgbClr val="FFFFFF">
                <a:alpha val="66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60883" y="2614457"/>
              <a:ext cx="1784985" cy="1547495"/>
            </a:xfrm>
            <a:custGeom>
              <a:avLst/>
              <a:gdLst/>
              <a:ahLst/>
              <a:cxnLst/>
              <a:rect l="l" t="t" r="r" b="b"/>
              <a:pathLst>
                <a:path w="1784984" h="1547495">
                  <a:moveTo>
                    <a:pt x="1784756" y="0"/>
                  </a:moveTo>
                  <a:lnTo>
                    <a:pt x="0" y="0"/>
                  </a:lnTo>
                  <a:lnTo>
                    <a:pt x="0" y="654862"/>
                  </a:lnTo>
                  <a:lnTo>
                    <a:pt x="1236" y="702256"/>
                  </a:lnTo>
                  <a:lnTo>
                    <a:pt x="4906" y="749005"/>
                  </a:lnTo>
                  <a:lnTo>
                    <a:pt x="10947" y="795048"/>
                  </a:lnTo>
                  <a:lnTo>
                    <a:pt x="19297" y="840324"/>
                  </a:lnTo>
                  <a:lnTo>
                    <a:pt x="29895" y="884770"/>
                  </a:lnTo>
                  <a:lnTo>
                    <a:pt x="42680" y="928325"/>
                  </a:lnTo>
                  <a:lnTo>
                    <a:pt x="57588" y="970927"/>
                  </a:lnTo>
                  <a:lnTo>
                    <a:pt x="74560" y="1012516"/>
                  </a:lnTo>
                  <a:lnTo>
                    <a:pt x="93532" y="1053028"/>
                  </a:lnTo>
                  <a:lnTo>
                    <a:pt x="114444" y="1092402"/>
                  </a:lnTo>
                  <a:lnTo>
                    <a:pt x="137234" y="1130577"/>
                  </a:lnTo>
                  <a:lnTo>
                    <a:pt x="161839" y="1167491"/>
                  </a:lnTo>
                  <a:lnTo>
                    <a:pt x="188199" y="1203083"/>
                  </a:lnTo>
                  <a:lnTo>
                    <a:pt x="216252" y="1237290"/>
                  </a:lnTo>
                  <a:lnTo>
                    <a:pt x="245936" y="1270051"/>
                  </a:lnTo>
                  <a:lnTo>
                    <a:pt x="277189" y="1301304"/>
                  </a:lnTo>
                  <a:lnTo>
                    <a:pt x="309950" y="1330988"/>
                  </a:lnTo>
                  <a:lnTo>
                    <a:pt x="344157" y="1359041"/>
                  </a:lnTo>
                  <a:lnTo>
                    <a:pt x="379749" y="1385401"/>
                  </a:lnTo>
                  <a:lnTo>
                    <a:pt x="416663" y="1410006"/>
                  </a:lnTo>
                  <a:lnTo>
                    <a:pt x="454838" y="1432796"/>
                  </a:lnTo>
                  <a:lnTo>
                    <a:pt x="494212" y="1453708"/>
                  </a:lnTo>
                  <a:lnTo>
                    <a:pt x="534724" y="1472680"/>
                  </a:lnTo>
                  <a:lnTo>
                    <a:pt x="576313" y="1489652"/>
                  </a:lnTo>
                  <a:lnTo>
                    <a:pt x="618915" y="1504560"/>
                  </a:lnTo>
                  <a:lnTo>
                    <a:pt x="662470" y="1517345"/>
                  </a:lnTo>
                  <a:lnTo>
                    <a:pt x="706916" y="1527943"/>
                  </a:lnTo>
                  <a:lnTo>
                    <a:pt x="752192" y="1536293"/>
                  </a:lnTo>
                  <a:lnTo>
                    <a:pt x="798235" y="1542334"/>
                  </a:lnTo>
                  <a:lnTo>
                    <a:pt x="844984" y="1546004"/>
                  </a:lnTo>
                  <a:lnTo>
                    <a:pt x="892378" y="1547241"/>
                  </a:lnTo>
                  <a:lnTo>
                    <a:pt x="939771" y="1546004"/>
                  </a:lnTo>
                  <a:lnTo>
                    <a:pt x="986520" y="1542334"/>
                  </a:lnTo>
                  <a:lnTo>
                    <a:pt x="1032563" y="1536293"/>
                  </a:lnTo>
                  <a:lnTo>
                    <a:pt x="1077839" y="1527943"/>
                  </a:lnTo>
                  <a:lnTo>
                    <a:pt x="1122285" y="1517345"/>
                  </a:lnTo>
                  <a:lnTo>
                    <a:pt x="1165840" y="1504560"/>
                  </a:lnTo>
                  <a:lnTo>
                    <a:pt x="1208443" y="1489652"/>
                  </a:lnTo>
                  <a:lnTo>
                    <a:pt x="1250031" y="1472680"/>
                  </a:lnTo>
                  <a:lnTo>
                    <a:pt x="1290543" y="1453708"/>
                  </a:lnTo>
                  <a:lnTo>
                    <a:pt x="1329918" y="1432796"/>
                  </a:lnTo>
                  <a:lnTo>
                    <a:pt x="1368093" y="1410006"/>
                  </a:lnTo>
                  <a:lnTo>
                    <a:pt x="1405007" y="1385401"/>
                  </a:lnTo>
                  <a:lnTo>
                    <a:pt x="1440598" y="1359041"/>
                  </a:lnTo>
                  <a:lnTo>
                    <a:pt x="1474805" y="1330988"/>
                  </a:lnTo>
                  <a:lnTo>
                    <a:pt x="1507566" y="1301304"/>
                  </a:lnTo>
                  <a:lnTo>
                    <a:pt x="1538819" y="1270051"/>
                  </a:lnTo>
                  <a:lnTo>
                    <a:pt x="1568503" y="1237290"/>
                  </a:lnTo>
                  <a:lnTo>
                    <a:pt x="1596556" y="1203083"/>
                  </a:lnTo>
                  <a:lnTo>
                    <a:pt x="1622916" y="1167491"/>
                  </a:lnTo>
                  <a:lnTo>
                    <a:pt x="1647522" y="1130577"/>
                  </a:lnTo>
                  <a:lnTo>
                    <a:pt x="1670312" y="1092402"/>
                  </a:lnTo>
                  <a:lnTo>
                    <a:pt x="1691223" y="1053028"/>
                  </a:lnTo>
                  <a:lnTo>
                    <a:pt x="1710196" y="1012516"/>
                  </a:lnTo>
                  <a:lnTo>
                    <a:pt x="1727167" y="970927"/>
                  </a:lnTo>
                  <a:lnTo>
                    <a:pt x="1742076" y="928325"/>
                  </a:lnTo>
                  <a:lnTo>
                    <a:pt x="1754860" y="884770"/>
                  </a:lnTo>
                  <a:lnTo>
                    <a:pt x="1765458" y="840324"/>
                  </a:lnTo>
                  <a:lnTo>
                    <a:pt x="1773808" y="795048"/>
                  </a:lnTo>
                  <a:lnTo>
                    <a:pt x="1779849" y="749005"/>
                  </a:lnTo>
                  <a:lnTo>
                    <a:pt x="1783519" y="702256"/>
                  </a:lnTo>
                  <a:lnTo>
                    <a:pt x="1784756" y="654862"/>
                  </a:lnTo>
                  <a:lnTo>
                    <a:pt x="1784756" y="0"/>
                  </a:lnTo>
                  <a:close/>
                </a:path>
              </a:pathLst>
            </a:custGeom>
            <a:solidFill>
              <a:srgbClr val="00A8E7">
                <a:alpha val="33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-1" y="1033475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14" name="object 14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22"/>
                  </a:lnTo>
                  <a:lnTo>
                    <a:pt x="9144000" y="5586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217" y="1729574"/>
            <a:ext cx="299148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270"/>
              <a:t>Исторически</a:t>
            </a:r>
            <a:r>
              <a:rPr dirty="0" sz="3000" spc="185"/>
              <a:t> </a:t>
            </a:r>
            <a:r>
              <a:rPr dirty="0" sz="3000" spc="-50"/>
              <a:t>— </a:t>
            </a:r>
            <a:r>
              <a:rPr dirty="0" sz="3000" spc="235">
                <a:solidFill>
                  <a:srgbClr val="00A8E7"/>
                </a:solidFill>
              </a:rPr>
              <a:t>европейские </a:t>
            </a:r>
            <a:r>
              <a:rPr dirty="0" sz="3000" spc="175">
                <a:solidFill>
                  <a:srgbClr val="00A8E7"/>
                </a:solidFill>
              </a:rPr>
              <a:t>производители</a:t>
            </a:r>
            <a:endParaRPr sz="3000"/>
          </a:p>
        </p:txBody>
      </p:sp>
      <p:sp>
        <p:nvSpPr>
          <p:cNvPr id="3" name="object 3" descr=""/>
          <p:cNvSpPr/>
          <p:nvPr/>
        </p:nvSpPr>
        <p:spPr>
          <a:xfrm>
            <a:off x="0" y="1740090"/>
            <a:ext cx="270510" cy="540385"/>
          </a:xfrm>
          <a:custGeom>
            <a:avLst/>
            <a:gdLst/>
            <a:ahLst/>
            <a:cxnLst/>
            <a:rect l="l" t="t" r="r" b="b"/>
            <a:pathLst>
              <a:path w="270510" h="540385">
                <a:moveTo>
                  <a:pt x="0" y="0"/>
                </a:moveTo>
                <a:lnTo>
                  <a:pt x="0" y="539953"/>
                </a:lnTo>
                <a:lnTo>
                  <a:pt x="269976" y="269976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866365" y="1866557"/>
            <a:ext cx="198755" cy="201295"/>
          </a:xfrm>
          <a:custGeom>
            <a:avLst/>
            <a:gdLst/>
            <a:ahLst/>
            <a:cxnLst/>
            <a:rect l="l" t="t" r="r" b="b"/>
            <a:pathLst>
              <a:path w="198754" h="201294">
                <a:moveTo>
                  <a:pt x="198539" y="0"/>
                </a:moveTo>
                <a:lnTo>
                  <a:pt x="0" y="0"/>
                </a:lnTo>
                <a:lnTo>
                  <a:pt x="0" y="200774"/>
                </a:lnTo>
                <a:lnTo>
                  <a:pt x="198539" y="200774"/>
                </a:lnTo>
                <a:lnTo>
                  <a:pt x="198539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859672" y="1167218"/>
            <a:ext cx="198755" cy="201295"/>
          </a:xfrm>
          <a:custGeom>
            <a:avLst/>
            <a:gdLst/>
            <a:ahLst/>
            <a:cxnLst/>
            <a:rect l="l" t="t" r="r" b="b"/>
            <a:pathLst>
              <a:path w="198754" h="201294">
                <a:moveTo>
                  <a:pt x="198539" y="0"/>
                </a:moveTo>
                <a:lnTo>
                  <a:pt x="0" y="0"/>
                </a:lnTo>
                <a:lnTo>
                  <a:pt x="0" y="200774"/>
                </a:lnTo>
                <a:lnTo>
                  <a:pt x="198539" y="200774"/>
                </a:lnTo>
                <a:lnTo>
                  <a:pt x="19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859672" y="929081"/>
            <a:ext cx="198755" cy="89535"/>
          </a:xfrm>
          <a:custGeom>
            <a:avLst/>
            <a:gdLst/>
            <a:ahLst/>
            <a:cxnLst/>
            <a:rect l="l" t="t" r="r" b="b"/>
            <a:pathLst>
              <a:path w="198754" h="89534">
                <a:moveTo>
                  <a:pt x="198539" y="0"/>
                </a:moveTo>
                <a:lnTo>
                  <a:pt x="0" y="0"/>
                </a:lnTo>
                <a:lnTo>
                  <a:pt x="0" y="89242"/>
                </a:lnTo>
                <a:lnTo>
                  <a:pt x="198539" y="89242"/>
                </a:lnTo>
                <a:lnTo>
                  <a:pt x="198539" y="0"/>
                </a:lnTo>
                <a:close/>
              </a:path>
            </a:pathLst>
          </a:custGeom>
          <a:solidFill>
            <a:srgbClr val="00A8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4562678" y="929091"/>
            <a:ext cx="4581525" cy="3863975"/>
            <a:chOff x="4562678" y="929091"/>
            <a:chExt cx="4581525" cy="3863975"/>
          </a:xfrm>
        </p:grpSpPr>
        <p:sp>
          <p:nvSpPr>
            <p:cNvPr id="8" name="object 8" descr=""/>
            <p:cNvSpPr/>
            <p:nvPr/>
          </p:nvSpPr>
          <p:spPr>
            <a:xfrm>
              <a:off x="7016407" y="1489113"/>
              <a:ext cx="2127885" cy="2105660"/>
            </a:xfrm>
            <a:custGeom>
              <a:avLst/>
              <a:gdLst/>
              <a:ahLst/>
              <a:cxnLst/>
              <a:rect l="l" t="t" r="r" b="b"/>
              <a:pathLst>
                <a:path w="2127884" h="2105660">
                  <a:moveTo>
                    <a:pt x="1079191" y="0"/>
                  </a:moveTo>
                  <a:lnTo>
                    <a:pt x="1055598" y="0"/>
                  </a:lnTo>
                  <a:lnTo>
                    <a:pt x="1002874" y="1693"/>
                  </a:lnTo>
                  <a:lnTo>
                    <a:pt x="950828" y="5913"/>
                  </a:lnTo>
                  <a:lnTo>
                    <a:pt x="899521" y="12599"/>
                  </a:lnTo>
                  <a:lnTo>
                    <a:pt x="849012" y="21692"/>
                  </a:lnTo>
                  <a:lnTo>
                    <a:pt x="799361" y="33131"/>
                  </a:lnTo>
                  <a:lnTo>
                    <a:pt x="750628" y="46856"/>
                  </a:lnTo>
                  <a:lnTo>
                    <a:pt x="702873" y="62808"/>
                  </a:lnTo>
                  <a:lnTo>
                    <a:pt x="656156" y="80926"/>
                  </a:lnTo>
                  <a:lnTo>
                    <a:pt x="610536" y="101152"/>
                  </a:lnTo>
                  <a:lnTo>
                    <a:pt x="566074" y="123424"/>
                  </a:lnTo>
                  <a:lnTo>
                    <a:pt x="522828" y="147683"/>
                  </a:lnTo>
                  <a:lnTo>
                    <a:pt x="480860" y="173869"/>
                  </a:lnTo>
                  <a:lnTo>
                    <a:pt x="440229" y="201922"/>
                  </a:lnTo>
                  <a:lnTo>
                    <a:pt x="400994" y="231782"/>
                  </a:lnTo>
                  <a:lnTo>
                    <a:pt x="363216" y="263390"/>
                  </a:lnTo>
                  <a:lnTo>
                    <a:pt x="326954" y="296685"/>
                  </a:lnTo>
                  <a:lnTo>
                    <a:pt x="292269" y="331607"/>
                  </a:lnTo>
                  <a:lnTo>
                    <a:pt x="259219" y="368096"/>
                  </a:lnTo>
                  <a:lnTo>
                    <a:pt x="227763" y="406147"/>
                  </a:lnTo>
                  <a:lnTo>
                    <a:pt x="198073" y="445655"/>
                  </a:lnTo>
                  <a:lnTo>
                    <a:pt x="170208" y="486559"/>
                  </a:lnTo>
                  <a:lnTo>
                    <a:pt x="144228" y="528797"/>
                  </a:lnTo>
                  <a:lnTo>
                    <a:pt x="120194" y="572309"/>
                  </a:lnTo>
                  <a:lnTo>
                    <a:pt x="98165" y="617035"/>
                  </a:lnTo>
                  <a:lnTo>
                    <a:pt x="78200" y="662913"/>
                  </a:lnTo>
                  <a:lnTo>
                    <a:pt x="60361" y="709882"/>
                  </a:lnTo>
                  <a:lnTo>
                    <a:pt x="44706" y="757881"/>
                  </a:lnTo>
                  <a:lnTo>
                    <a:pt x="31295" y="806850"/>
                  </a:lnTo>
                  <a:lnTo>
                    <a:pt x="20188" y="856728"/>
                  </a:lnTo>
                  <a:lnTo>
                    <a:pt x="11445" y="907453"/>
                  </a:lnTo>
                  <a:lnTo>
                    <a:pt x="5126" y="958966"/>
                  </a:lnTo>
                  <a:lnTo>
                    <a:pt x="1291" y="1011204"/>
                  </a:lnTo>
                  <a:lnTo>
                    <a:pt x="0" y="1064107"/>
                  </a:lnTo>
                  <a:lnTo>
                    <a:pt x="717" y="1100405"/>
                  </a:lnTo>
                  <a:lnTo>
                    <a:pt x="842" y="1106726"/>
                  </a:lnTo>
                  <a:lnTo>
                    <a:pt x="3349" y="1148903"/>
                  </a:lnTo>
                  <a:lnTo>
                    <a:pt x="7490" y="1190621"/>
                  </a:lnTo>
                  <a:lnTo>
                    <a:pt x="13233" y="1231861"/>
                  </a:lnTo>
                  <a:lnTo>
                    <a:pt x="13714" y="1235544"/>
                  </a:lnTo>
                  <a:lnTo>
                    <a:pt x="24692" y="1292773"/>
                  </a:lnTo>
                  <a:lnTo>
                    <a:pt x="36437" y="1341065"/>
                  </a:lnTo>
                  <a:lnTo>
                    <a:pt x="50357" y="1388468"/>
                  </a:lnTo>
                  <a:lnTo>
                    <a:pt x="66395" y="1434926"/>
                  </a:lnTo>
                  <a:lnTo>
                    <a:pt x="84495" y="1480384"/>
                  </a:lnTo>
                  <a:lnTo>
                    <a:pt x="104601" y="1524784"/>
                  </a:lnTo>
                  <a:lnTo>
                    <a:pt x="126658" y="1568071"/>
                  </a:lnTo>
                  <a:lnTo>
                    <a:pt x="150609" y="1610190"/>
                  </a:lnTo>
                  <a:lnTo>
                    <a:pt x="176398" y="1651084"/>
                  </a:lnTo>
                  <a:lnTo>
                    <a:pt x="203969" y="1690697"/>
                  </a:lnTo>
                  <a:lnTo>
                    <a:pt x="233267" y="1728974"/>
                  </a:lnTo>
                  <a:lnTo>
                    <a:pt x="264236" y="1765858"/>
                  </a:lnTo>
                  <a:lnTo>
                    <a:pt x="296899" y="1801439"/>
                  </a:lnTo>
                  <a:lnTo>
                    <a:pt x="331131" y="1835503"/>
                  </a:lnTo>
                  <a:lnTo>
                    <a:pt x="366875" y="1867994"/>
                  </a:lnTo>
                  <a:lnTo>
                    <a:pt x="404074" y="1898856"/>
                  </a:lnTo>
                  <a:lnTo>
                    <a:pt x="442671" y="1928030"/>
                  </a:lnTo>
                  <a:lnTo>
                    <a:pt x="482609" y="1955462"/>
                  </a:lnTo>
                  <a:lnTo>
                    <a:pt x="523832" y="1981093"/>
                  </a:lnTo>
                  <a:lnTo>
                    <a:pt x="566281" y="2004868"/>
                  </a:lnTo>
                  <a:lnTo>
                    <a:pt x="609901" y="2026730"/>
                  </a:lnTo>
                  <a:lnTo>
                    <a:pt x="654634" y="2046621"/>
                  </a:lnTo>
                  <a:lnTo>
                    <a:pt x="700423" y="2064486"/>
                  </a:lnTo>
                  <a:lnTo>
                    <a:pt x="747212" y="2080268"/>
                  </a:lnTo>
                  <a:lnTo>
                    <a:pt x="795240" y="2093980"/>
                  </a:lnTo>
                  <a:lnTo>
                    <a:pt x="843559" y="2105355"/>
                  </a:lnTo>
                  <a:lnTo>
                    <a:pt x="1284770" y="2105355"/>
                  </a:lnTo>
                  <a:lnTo>
                    <a:pt x="1333153" y="2093980"/>
                  </a:lnTo>
                  <a:lnTo>
                    <a:pt x="1380658" y="2080431"/>
                  </a:lnTo>
                  <a:lnTo>
                    <a:pt x="1427230" y="2064764"/>
                  </a:lnTo>
                  <a:lnTo>
                    <a:pt x="1472813" y="2047034"/>
                  </a:lnTo>
                  <a:lnTo>
                    <a:pt x="1517351" y="2027298"/>
                  </a:lnTo>
                  <a:lnTo>
                    <a:pt x="1560788" y="2005611"/>
                  </a:lnTo>
                  <a:lnTo>
                    <a:pt x="1603069" y="1982028"/>
                  </a:lnTo>
                  <a:lnTo>
                    <a:pt x="1644138" y="1956606"/>
                  </a:lnTo>
                  <a:lnTo>
                    <a:pt x="1683939" y="1929399"/>
                  </a:lnTo>
                  <a:lnTo>
                    <a:pt x="1722416" y="1900465"/>
                  </a:lnTo>
                  <a:lnTo>
                    <a:pt x="1759514" y="1869858"/>
                  </a:lnTo>
                  <a:lnTo>
                    <a:pt x="1795177" y="1837635"/>
                  </a:lnTo>
                  <a:lnTo>
                    <a:pt x="1829349" y="1803850"/>
                  </a:lnTo>
                  <a:lnTo>
                    <a:pt x="1861974" y="1768561"/>
                  </a:lnTo>
                  <a:lnTo>
                    <a:pt x="1892997" y="1731821"/>
                  </a:lnTo>
                  <a:lnTo>
                    <a:pt x="1922361" y="1693688"/>
                  </a:lnTo>
                  <a:lnTo>
                    <a:pt x="1950012" y="1654217"/>
                  </a:lnTo>
                  <a:lnTo>
                    <a:pt x="1975893" y="1613463"/>
                  </a:lnTo>
                  <a:lnTo>
                    <a:pt x="1999949" y="1571482"/>
                  </a:lnTo>
                  <a:lnTo>
                    <a:pt x="2022123" y="1528331"/>
                  </a:lnTo>
                  <a:lnTo>
                    <a:pt x="2042361" y="1484064"/>
                  </a:lnTo>
                  <a:lnTo>
                    <a:pt x="2060606" y="1438738"/>
                  </a:lnTo>
                  <a:lnTo>
                    <a:pt x="2076802" y="1392408"/>
                  </a:lnTo>
                  <a:lnTo>
                    <a:pt x="2090894" y="1345130"/>
                  </a:lnTo>
                  <a:lnTo>
                    <a:pt x="2102826" y="1296959"/>
                  </a:lnTo>
                  <a:lnTo>
                    <a:pt x="2112543" y="1247952"/>
                  </a:lnTo>
                  <a:lnTo>
                    <a:pt x="2112848" y="1246517"/>
                  </a:lnTo>
                  <a:lnTo>
                    <a:pt x="2113254" y="1243647"/>
                  </a:lnTo>
                  <a:lnTo>
                    <a:pt x="2113762" y="1240980"/>
                  </a:lnTo>
                  <a:lnTo>
                    <a:pt x="2114181" y="1238211"/>
                  </a:lnTo>
                  <a:lnTo>
                    <a:pt x="2114650" y="1235748"/>
                  </a:lnTo>
                  <a:lnTo>
                    <a:pt x="2114689" y="1235544"/>
                  </a:lnTo>
                  <a:lnTo>
                    <a:pt x="2114791" y="1234312"/>
                  </a:lnTo>
                  <a:lnTo>
                    <a:pt x="2114994" y="1233093"/>
                  </a:lnTo>
                  <a:lnTo>
                    <a:pt x="2115299" y="1231861"/>
                  </a:lnTo>
                  <a:lnTo>
                    <a:pt x="2117589" y="1216458"/>
                  </a:lnTo>
                  <a:lnTo>
                    <a:pt x="2119664" y="1201007"/>
                  </a:lnTo>
                  <a:lnTo>
                    <a:pt x="2121507" y="1185498"/>
                  </a:lnTo>
                  <a:lnTo>
                    <a:pt x="2123097" y="1169923"/>
                  </a:lnTo>
                  <a:lnTo>
                    <a:pt x="2123605" y="1165720"/>
                  </a:lnTo>
                  <a:lnTo>
                    <a:pt x="2123922" y="1161414"/>
                  </a:lnTo>
                  <a:lnTo>
                    <a:pt x="2124329" y="1157211"/>
                  </a:lnTo>
                  <a:lnTo>
                    <a:pt x="2127036" y="1100405"/>
                  </a:lnTo>
                  <a:lnTo>
                    <a:pt x="2127523" y="1047500"/>
                  </a:lnTo>
                  <a:lnTo>
                    <a:pt x="2126104" y="998518"/>
                  </a:lnTo>
                  <a:lnTo>
                    <a:pt x="2123097" y="953477"/>
                  </a:lnTo>
                  <a:lnTo>
                    <a:pt x="2114851" y="862496"/>
                  </a:lnTo>
                  <a:lnTo>
                    <a:pt x="2106709" y="807796"/>
                  </a:lnTo>
                  <a:lnTo>
                    <a:pt x="2093816" y="767440"/>
                  </a:lnTo>
                  <a:lnTo>
                    <a:pt x="2071319" y="719493"/>
                  </a:lnTo>
                  <a:lnTo>
                    <a:pt x="2068652" y="711898"/>
                  </a:lnTo>
                  <a:lnTo>
                    <a:pt x="2048508" y="658883"/>
                  </a:lnTo>
                  <a:lnTo>
                    <a:pt x="2027370" y="610976"/>
                  </a:lnTo>
                  <a:lnTo>
                    <a:pt x="2003975" y="564343"/>
                  </a:lnTo>
                  <a:lnTo>
                    <a:pt x="1978393" y="519052"/>
                  </a:lnTo>
                  <a:lnTo>
                    <a:pt x="1950692" y="475168"/>
                  </a:lnTo>
                  <a:lnTo>
                    <a:pt x="1920942" y="432756"/>
                  </a:lnTo>
                  <a:lnTo>
                    <a:pt x="1889112" y="391782"/>
                  </a:lnTo>
                  <a:lnTo>
                    <a:pt x="1857696" y="355006"/>
                  </a:lnTo>
                  <a:lnTo>
                    <a:pt x="1824666" y="319702"/>
                  </a:lnTo>
                  <a:lnTo>
                    <a:pt x="1790078" y="285926"/>
                  </a:lnTo>
                  <a:lnTo>
                    <a:pt x="1753991" y="253736"/>
                  </a:lnTo>
                  <a:lnTo>
                    <a:pt x="1716459" y="223189"/>
                  </a:lnTo>
                  <a:lnTo>
                    <a:pt x="1677540" y="194341"/>
                  </a:lnTo>
                  <a:lnTo>
                    <a:pt x="1637291" y="167250"/>
                  </a:lnTo>
                  <a:lnTo>
                    <a:pt x="1595768" y="141974"/>
                  </a:lnTo>
                  <a:lnTo>
                    <a:pt x="1553029" y="118568"/>
                  </a:lnTo>
                  <a:lnTo>
                    <a:pt x="1509129" y="97091"/>
                  </a:lnTo>
                  <a:lnTo>
                    <a:pt x="1464125" y="77599"/>
                  </a:lnTo>
                  <a:lnTo>
                    <a:pt x="1418075" y="60149"/>
                  </a:lnTo>
                  <a:lnTo>
                    <a:pt x="1371035" y="44799"/>
                  </a:lnTo>
                  <a:lnTo>
                    <a:pt x="1323062" y="31605"/>
                  </a:lnTo>
                  <a:lnTo>
                    <a:pt x="1274212" y="20625"/>
                  </a:lnTo>
                  <a:lnTo>
                    <a:pt x="1224543" y="11915"/>
                  </a:lnTo>
                  <a:lnTo>
                    <a:pt x="1174110" y="5533"/>
                  </a:lnTo>
                  <a:lnTo>
                    <a:pt x="1122972" y="1536"/>
                  </a:lnTo>
                  <a:lnTo>
                    <a:pt x="1093673" y="293"/>
                  </a:lnTo>
                  <a:lnTo>
                    <a:pt x="107919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08263" y="1935708"/>
              <a:ext cx="471805" cy="685165"/>
            </a:xfrm>
            <a:custGeom>
              <a:avLst/>
              <a:gdLst/>
              <a:ahLst/>
              <a:cxnLst/>
              <a:rect l="l" t="t" r="r" b="b"/>
              <a:pathLst>
                <a:path w="471804" h="685164">
                  <a:moveTo>
                    <a:pt x="471652" y="331546"/>
                  </a:moveTo>
                  <a:lnTo>
                    <a:pt x="466610" y="282181"/>
                  </a:lnTo>
                  <a:lnTo>
                    <a:pt x="454901" y="235089"/>
                  </a:lnTo>
                  <a:lnTo>
                    <a:pt x="437007" y="190792"/>
                  </a:lnTo>
                  <a:lnTo>
                    <a:pt x="413435" y="149758"/>
                  </a:lnTo>
                  <a:lnTo>
                    <a:pt x="384670" y="112509"/>
                  </a:lnTo>
                  <a:lnTo>
                    <a:pt x="351205" y="79514"/>
                  </a:lnTo>
                  <a:lnTo>
                    <a:pt x="313524" y="51269"/>
                  </a:lnTo>
                  <a:lnTo>
                    <a:pt x="272135" y="28282"/>
                  </a:lnTo>
                  <a:lnTo>
                    <a:pt x="227520" y="11023"/>
                  </a:lnTo>
                  <a:lnTo>
                    <a:pt x="180174" y="0"/>
                  </a:lnTo>
                  <a:lnTo>
                    <a:pt x="180174" y="437324"/>
                  </a:lnTo>
                  <a:lnTo>
                    <a:pt x="175933" y="409003"/>
                  </a:lnTo>
                  <a:lnTo>
                    <a:pt x="157200" y="362534"/>
                  </a:lnTo>
                  <a:lnTo>
                    <a:pt x="128803" y="322084"/>
                  </a:lnTo>
                  <a:lnTo>
                    <a:pt x="92176" y="289090"/>
                  </a:lnTo>
                  <a:lnTo>
                    <a:pt x="48768" y="264998"/>
                  </a:lnTo>
                  <a:lnTo>
                    <a:pt x="0" y="251218"/>
                  </a:lnTo>
                  <a:lnTo>
                    <a:pt x="0" y="682523"/>
                  </a:lnTo>
                  <a:lnTo>
                    <a:pt x="48768" y="668769"/>
                  </a:lnTo>
                  <a:lnTo>
                    <a:pt x="92176" y="644677"/>
                  </a:lnTo>
                  <a:lnTo>
                    <a:pt x="128803" y="611682"/>
                  </a:lnTo>
                  <a:lnTo>
                    <a:pt x="157200" y="571246"/>
                  </a:lnTo>
                  <a:lnTo>
                    <a:pt x="175933" y="524764"/>
                  </a:lnTo>
                  <a:lnTo>
                    <a:pt x="180174" y="496443"/>
                  </a:lnTo>
                  <a:lnTo>
                    <a:pt x="180174" y="684784"/>
                  </a:lnTo>
                  <a:lnTo>
                    <a:pt x="227520" y="673773"/>
                  </a:lnTo>
                  <a:lnTo>
                    <a:pt x="272135" y="656526"/>
                  </a:lnTo>
                  <a:lnTo>
                    <a:pt x="313524" y="633539"/>
                  </a:lnTo>
                  <a:lnTo>
                    <a:pt x="351205" y="605294"/>
                  </a:lnTo>
                  <a:lnTo>
                    <a:pt x="384670" y="572312"/>
                  </a:lnTo>
                  <a:lnTo>
                    <a:pt x="413435" y="535051"/>
                  </a:lnTo>
                  <a:lnTo>
                    <a:pt x="437007" y="494030"/>
                  </a:lnTo>
                  <a:lnTo>
                    <a:pt x="454901" y="449719"/>
                  </a:lnTo>
                  <a:lnTo>
                    <a:pt x="466610" y="402628"/>
                  </a:lnTo>
                  <a:lnTo>
                    <a:pt x="471652" y="353237"/>
                  </a:lnTo>
                  <a:lnTo>
                    <a:pt x="471652" y="331546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35875" y="2134463"/>
              <a:ext cx="1369060" cy="1196340"/>
            </a:xfrm>
            <a:custGeom>
              <a:avLst/>
              <a:gdLst/>
              <a:ahLst/>
              <a:cxnLst/>
              <a:rect l="l" t="t" r="r" b="b"/>
              <a:pathLst>
                <a:path w="1369059" h="1196339">
                  <a:moveTo>
                    <a:pt x="694641" y="0"/>
                  </a:moveTo>
                  <a:lnTo>
                    <a:pt x="679170" y="0"/>
                  </a:lnTo>
                  <a:lnTo>
                    <a:pt x="623884" y="2323"/>
                  </a:lnTo>
                  <a:lnTo>
                    <a:pt x="569833" y="8431"/>
                  </a:lnTo>
                  <a:lnTo>
                    <a:pt x="517186" y="18175"/>
                  </a:lnTo>
                  <a:lnTo>
                    <a:pt x="466112" y="31406"/>
                  </a:lnTo>
                  <a:lnTo>
                    <a:pt x="416778" y="47974"/>
                  </a:lnTo>
                  <a:lnTo>
                    <a:pt x="369354" y="67732"/>
                  </a:lnTo>
                  <a:lnTo>
                    <a:pt x="324008" y="90529"/>
                  </a:lnTo>
                  <a:lnTo>
                    <a:pt x="280909" y="116216"/>
                  </a:lnTo>
                  <a:lnTo>
                    <a:pt x="240225" y="144645"/>
                  </a:lnTo>
                  <a:lnTo>
                    <a:pt x="202124" y="175666"/>
                  </a:lnTo>
                  <a:lnTo>
                    <a:pt x="166776" y="209130"/>
                  </a:lnTo>
                  <a:lnTo>
                    <a:pt x="133672" y="245624"/>
                  </a:lnTo>
                  <a:lnTo>
                    <a:pt x="103796" y="284353"/>
                  </a:lnTo>
                  <a:lnTo>
                    <a:pt x="77327" y="325156"/>
                  </a:lnTo>
                  <a:lnTo>
                    <a:pt x="54441" y="367874"/>
                  </a:lnTo>
                  <a:lnTo>
                    <a:pt x="35316" y="412346"/>
                  </a:lnTo>
                  <a:lnTo>
                    <a:pt x="20132" y="458412"/>
                  </a:lnTo>
                  <a:lnTo>
                    <a:pt x="9066" y="505911"/>
                  </a:lnTo>
                  <a:lnTo>
                    <a:pt x="2296" y="554684"/>
                  </a:lnTo>
                  <a:lnTo>
                    <a:pt x="0" y="604570"/>
                  </a:lnTo>
                  <a:lnTo>
                    <a:pt x="461" y="625187"/>
                  </a:lnTo>
                  <a:lnTo>
                    <a:pt x="541" y="628785"/>
                  </a:lnTo>
                  <a:lnTo>
                    <a:pt x="2154" y="652749"/>
                  </a:lnTo>
                  <a:lnTo>
                    <a:pt x="4816" y="676449"/>
                  </a:lnTo>
                  <a:lnTo>
                    <a:pt x="8508" y="699871"/>
                  </a:lnTo>
                  <a:lnTo>
                    <a:pt x="8612" y="700570"/>
                  </a:lnTo>
                  <a:lnTo>
                    <a:pt x="8716" y="701268"/>
                  </a:lnTo>
                  <a:lnTo>
                    <a:pt x="8839" y="702094"/>
                  </a:lnTo>
                  <a:lnTo>
                    <a:pt x="9766" y="706577"/>
                  </a:lnTo>
                  <a:lnTo>
                    <a:pt x="21143" y="754135"/>
                  </a:lnTo>
                  <a:lnTo>
                    <a:pt x="36660" y="800236"/>
                  </a:lnTo>
                  <a:lnTo>
                    <a:pt x="56136" y="844718"/>
                  </a:lnTo>
                  <a:lnTo>
                    <a:pt x="79389" y="887423"/>
                  </a:lnTo>
                  <a:lnTo>
                    <a:pt x="106241" y="928191"/>
                  </a:lnTo>
                  <a:lnTo>
                    <a:pt x="136510" y="966861"/>
                  </a:lnTo>
                  <a:lnTo>
                    <a:pt x="170014" y="1003274"/>
                  </a:lnTo>
                  <a:lnTo>
                    <a:pt x="203143" y="1034348"/>
                  </a:lnTo>
                  <a:lnTo>
                    <a:pt x="238664" y="1063293"/>
                  </a:lnTo>
                  <a:lnTo>
                    <a:pt x="276442" y="1089990"/>
                  </a:lnTo>
                  <a:lnTo>
                    <a:pt x="316337" y="1114316"/>
                  </a:lnTo>
                  <a:lnTo>
                    <a:pt x="358211" y="1136151"/>
                  </a:lnTo>
                  <a:lnTo>
                    <a:pt x="401928" y="1155373"/>
                  </a:lnTo>
                  <a:lnTo>
                    <a:pt x="447348" y="1171861"/>
                  </a:lnTo>
                  <a:lnTo>
                    <a:pt x="494333" y="1185493"/>
                  </a:lnTo>
                  <a:lnTo>
                    <a:pt x="542747" y="1196149"/>
                  </a:lnTo>
                  <a:lnTo>
                    <a:pt x="826617" y="1196149"/>
                  </a:lnTo>
                  <a:lnTo>
                    <a:pt x="876919" y="1185019"/>
                  </a:lnTo>
                  <a:lnTo>
                    <a:pt x="925670" y="1170680"/>
                  </a:lnTo>
                  <a:lnTo>
                    <a:pt x="972716" y="1153267"/>
                  </a:lnTo>
                  <a:lnTo>
                    <a:pt x="1017904" y="1132916"/>
                  </a:lnTo>
                  <a:lnTo>
                    <a:pt x="1061081" y="1109764"/>
                  </a:lnTo>
                  <a:lnTo>
                    <a:pt x="1102091" y="1083946"/>
                  </a:lnTo>
                  <a:lnTo>
                    <a:pt x="1140781" y="1055597"/>
                  </a:lnTo>
                  <a:lnTo>
                    <a:pt x="1176997" y="1024855"/>
                  </a:lnTo>
                  <a:lnTo>
                    <a:pt x="1210586" y="991854"/>
                  </a:lnTo>
                  <a:lnTo>
                    <a:pt x="1241393" y="956730"/>
                  </a:lnTo>
                  <a:lnTo>
                    <a:pt x="1269265" y="919620"/>
                  </a:lnTo>
                  <a:lnTo>
                    <a:pt x="1294047" y="880660"/>
                  </a:lnTo>
                  <a:lnTo>
                    <a:pt x="1315586" y="839984"/>
                  </a:lnTo>
                  <a:lnTo>
                    <a:pt x="1333728" y="797730"/>
                  </a:lnTo>
                  <a:lnTo>
                    <a:pt x="1348284" y="754135"/>
                  </a:lnTo>
                  <a:lnTo>
                    <a:pt x="1359395" y="708202"/>
                  </a:lnTo>
                  <a:lnTo>
                    <a:pt x="1359661" y="706577"/>
                  </a:lnTo>
                  <a:lnTo>
                    <a:pt x="1359992" y="705065"/>
                  </a:lnTo>
                  <a:lnTo>
                    <a:pt x="1360258" y="703491"/>
                  </a:lnTo>
                  <a:lnTo>
                    <a:pt x="1360564" y="702094"/>
                  </a:lnTo>
                  <a:lnTo>
                    <a:pt x="1360652" y="701268"/>
                  </a:lnTo>
                  <a:lnTo>
                    <a:pt x="1360779" y="700570"/>
                  </a:lnTo>
                  <a:lnTo>
                    <a:pt x="1360982" y="699871"/>
                  </a:lnTo>
                  <a:lnTo>
                    <a:pt x="1362452" y="691124"/>
                  </a:lnTo>
                  <a:lnTo>
                    <a:pt x="1363786" y="682348"/>
                  </a:lnTo>
                  <a:lnTo>
                    <a:pt x="1364972" y="673539"/>
                  </a:lnTo>
                  <a:lnTo>
                    <a:pt x="1365999" y="664692"/>
                  </a:lnTo>
                  <a:lnTo>
                    <a:pt x="1366329" y="662305"/>
                  </a:lnTo>
                  <a:lnTo>
                    <a:pt x="1366519" y="659853"/>
                  </a:lnTo>
                  <a:lnTo>
                    <a:pt x="1366786" y="657466"/>
                  </a:lnTo>
                  <a:lnTo>
                    <a:pt x="1368528" y="625187"/>
                  </a:lnTo>
                  <a:lnTo>
                    <a:pt x="1368742" y="604570"/>
                  </a:lnTo>
                  <a:lnTo>
                    <a:pt x="1368840" y="595129"/>
                  </a:lnTo>
                  <a:lnTo>
                    <a:pt x="1367929" y="567303"/>
                  </a:lnTo>
                  <a:lnTo>
                    <a:pt x="1360692" y="490027"/>
                  </a:lnTo>
                  <a:lnTo>
                    <a:pt x="1347154" y="436019"/>
                  </a:lnTo>
                  <a:lnTo>
                    <a:pt x="1332674" y="408774"/>
                  </a:lnTo>
                  <a:lnTo>
                    <a:pt x="1330959" y="404456"/>
                  </a:lnTo>
                  <a:lnTo>
                    <a:pt x="1307946" y="353860"/>
                  </a:lnTo>
                  <a:lnTo>
                    <a:pt x="1281299" y="307663"/>
                  </a:lnTo>
                  <a:lnTo>
                    <a:pt x="1250409" y="263858"/>
                  </a:lnTo>
                  <a:lnTo>
                    <a:pt x="1215453" y="222592"/>
                  </a:lnTo>
                  <a:lnTo>
                    <a:pt x="1181832" y="188834"/>
                  </a:lnTo>
                  <a:lnTo>
                    <a:pt x="1145494" y="157370"/>
                  </a:lnTo>
                  <a:lnTo>
                    <a:pt x="1106597" y="128341"/>
                  </a:lnTo>
                  <a:lnTo>
                    <a:pt x="1065301" y="101891"/>
                  </a:lnTo>
                  <a:lnTo>
                    <a:pt x="1021768" y="78161"/>
                  </a:lnTo>
                  <a:lnTo>
                    <a:pt x="976156" y="57293"/>
                  </a:lnTo>
                  <a:lnTo>
                    <a:pt x="928625" y="39430"/>
                  </a:lnTo>
                  <a:lnTo>
                    <a:pt x="879336" y="24713"/>
                  </a:lnTo>
                  <a:lnTo>
                    <a:pt x="828448" y="13285"/>
                  </a:lnTo>
                  <a:lnTo>
                    <a:pt x="776121" y="5288"/>
                  </a:lnTo>
                  <a:lnTo>
                    <a:pt x="722515" y="863"/>
                  </a:lnTo>
                  <a:lnTo>
                    <a:pt x="703664" y="161"/>
                  </a:lnTo>
                  <a:lnTo>
                    <a:pt x="694641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2678" y="2617774"/>
              <a:ext cx="4581322" cy="21752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566886" y="1513547"/>
              <a:ext cx="198755" cy="201295"/>
            </a:xfrm>
            <a:custGeom>
              <a:avLst/>
              <a:gdLst/>
              <a:ahLst/>
              <a:cxnLst/>
              <a:rect l="l" t="t" r="r" b="b"/>
              <a:pathLst>
                <a:path w="198754" h="201294">
                  <a:moveTo>
                    <a:pt x="198539" y="0"/>
                  </a:moveTo>
                  <a:lnTo>
                    <a:pt x="0" y="0"/>
                  </a:lnTo>
                  <a:lnTo>
                    <a:pt x="0" y="200774"/>
                  </a:lnTo>
                  <a:lnTo>
                    <a:pt x="198539" y="200774"/>
                  </a:lnTo>
                  <a:lnTo>
                    <a:pt x="198539" y="0"/>
                  </a:lnTo>
                  <a:close/>
                </a:path>
              </a:pathLst>
            </a:custGeom>
            <a:solidFill>
              <a:srgbClr val="522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866365" y="1516887"/>
              <a:ext cx="198755" cy="201295"/>
            </a:xfrm>
            <a:custGeom>
              <a:avLst/>
              <a:gdLst/>
              <a:ahLst/>
              <a:cxnLst/>
              <a:rect l="l" t="t" r="r" b="b"/>
              <a:pathLst>
                <a:path w="198754" h="201294">
                  <a:moveTo>
                    <a:pt x="198539" y="0"/>
                  </a:moveTo>
                  <a:lnTo>
                    <a:pt x="0" y="0"/>
                  </a:lnTo>
                  <a:lnTo>
                    <a:pt x="0" y="200774"/>
                  </a:lnTo>
                  <a:lnTo>
                    <a:pt x="198539" y="200774"/>
                  </a:lnTo>
                  <a:lnTo>
                    <a:pt x="198539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68550" y="1165542"/>
              <a:ext cx="198755" cy="201295"/>
            </a:xfrm>
            <a:custGeom>
              <a:avLst/>
              <a:gdLst/>
              <a:ahLst/>
              <a:cxnLst/>
              <a:rect l="l" t="t" r="r" b="b"/>
              <a:pathLst>
                <a:path w="198754" h="201294">
                  <a:moveTo>
                    <a:pt x="198539" y="0"/>
                  </a:moveTo>
                  <a:lnTo>
                    <a:pt x="0" y="0"/>
                  </a:lnTo>
                  <a:lnTo>
                    <a:pt x="0" y="200774"/>
                  </a:lnTo>
                  <a:lnTo>
                    <a:pt x="198539" y="200774"/>
                  </a:lnTo>
                  <a:lnTo>
                    <a:pt x="19853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62678" y="929091"/>
              <a:ext cx="4203700" cy="3863975"/>
            </a:xfrm>
            <a:custGeom>
              <a:avLst/>
              <a:gdLst/>
              <a:ahLst/>
              <a:cxnLst/>
              <a:rect l="l" t="t" r="r" b="b"/>
              <a:pathLst>
                <a:path w="4203700" h="3863975">
                  <a:moveTo>
                    <a:pt x="4203386" y="0"/>
                  </a:moveTo>
                  <a:lnTo>
                    <a:pt x="0" y="0"/>
                  </a:lnTo>
                  <a:lnTo>
                    <a:pt x="0" y="3863952"/>
                  </a:lnTo>
                  <a:lnTo>
                    <a:pt x="480175" y="3863952"/>
                  </a:lnTo>
                  <a:lnTo>
                    <a:pt x="4203386" y="0"/>
                  </a:lnTo>
                  <a:close/>
                </a:path>
              </a:pathLst>
            </a:custGeom>
            <a:solidFill>
              <a:srgbClr val="00A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6727" y="1359903"/>
              <a:ext cx="192760" cy="1833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477" y="1463573"/>
              <a:ext cx="191719" cy="18855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4208" y="1689976"/>
              <a:ext cx="188556" cy="19171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8907" y="2014461"/>
              <a:ext cx="183337" cy="192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8968" y="2561170"/>
              <a:ext cx="191719" cy="18855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2577" y="2337739"/>
              <a:ext cx="188556" cy="19171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3453" y="2661691"/>
              <a:ext cx="192760" cy="1833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6744" y="2552814"/>
              <a:ext cx="191719" cy="1885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0175" y="2323249"/>
              <a:ext cx="188556" cy="19171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0695" y="1997722"/>
              <a:ext cx="183337" cy="19276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1806" y="1675485"/>
              <a:ext cx="188556" cy="19171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2253" y="1455204"/>
              <a:ext cx="191719" cy="188556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29" name="object 29" descr=""/>
            <p:cNvSpPr/>
            <p:nvPr/>
          </p:nvSpPr>
          <p:spPr>
            <a:xfrm>
              <a:off x="0" y="0"/>
              <a:ext cx="9144000" cy="558800"/>
            </a:xfrm>
            <a:custGeom>
              <a:avLst/>
              <a:gdLst/>
              <a:ahLst/>
              <a:cxnLst/>
              <a:rect l="l" t="t" r="r" b="b"/>
              <a:pathLst>
                <a:path w="9144000" h="558800">
                  <a:moveTo>
                    <a:pt x="9144000" y="0"/>
                  </a:moveTo>
                  <a:lnTo>
                    <a:pt x="0" y="0"/>
                  </a:lnTo>
                  <a:lnTo>
                    <a:pt x="0" y="558634"/>
                  </a:lnTo>
                  <a:lnTo>
                    <a:pt x="9144000" y="558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321" y="154444"/>
              <a:ext cx="8981868" cy="40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приговор. Строительство 17.06.2025_5</dc:title>
  <dcterms:created xsi:type="dcterms:W3CDTF">2025-06-20T06:43:28Z</dcterms:created>
  <dcterms:modified xsi:type="dcterms:W3CDTF">2025-06-20T06:43:28Z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2025-06-17T00:00:00Z</vt:filetime>
  </property>
  <property fmtid="{D5CDD505-2E9C-101B-9397-08002B2CF9AE}" pid="3" name="Creator">
    <vt:lpwstr>Adobe Illustrator 29.5 (Windows)</vt:lpwstr>
  </property>
  <property fmtid="{D5CDD505-2E9C-101B-9397-08002B2CF9AE}" pid="4" name="LastSaved">
    <vt:filetime>2025-06-20T00:00:00Z</vt:filetime>
  </property>
  <property fmtid="{D5CDD505-2E9C-101B-9397-08002B2CF9AE}" pid="5" name="PDFVersion">
    <vt:lpwstr>1.6</vt:lpwstr>
  </property>
  <property fmtid="{D5CDD505-2E9C-101B-9397-08002B2CF9AE}" pid="6" name="Producer">
    <vt:lpwstr>3-Heights(TM) PDF Security Shell 4.8.25.2 (http://www.pdf-tools.com)</vt:lpwstr>
  </property>
</Properties>
</file>