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9144000" cy="51435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1" d="100"/>
          <a:sy n="141" d="100"/>
        </p:scale>
        <p:origin x="666" y="-33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16525B2-4347-4F72-BAF7-76B19438D329}" type="datetimeFigureOut">
              <a:rPr lang="en-US"/>
              <a:t>7/30/2025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0F073CC-40D5-4B23-8DF0-9BD0A0C12F2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7/30/2025</a:t>
            </a:fld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7164323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92787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33948278" name="Рисунок 23394827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2625387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05825535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07303624" name="Рисунок 50730362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1415359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83933428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453252765" name="Рисунок 145325276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1881627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38643805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26662533" name="Рисунок 12666253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33482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48193094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038561340" name="Рисунок 103856133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8215951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67410870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775286927" name="Рисунок 177528692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9096555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72595392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539011516" name="Рисунок 153901151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8621755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62165791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116344299" name="Рисунок 111634429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5811796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12250385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838968766" name="Рисунок 183896876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6508601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80399152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479508939" name="Рисунок 147950893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7072367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41735795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59282012" name="Рисунок 2592820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7028794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02272619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85645546" name="Рисунок 58564554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3792436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25315554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741741740" name="Рисунок 174174173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814798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39791424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375235310" name="Рисунок 137523530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3848343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20571972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413245067" name="Рисунок 41324506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3583772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11990475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655903598" name="Рисунок 165590359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9033481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29466573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948790046" name="Рисунок 194879004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8284026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27645209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045618072" name="Рисунок 104561807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9469740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44743635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921148281" name="Рисунок 192114828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1098064" name="Header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89908592" name="Text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136988270" name="Рисунок 113698826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Standard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0</Words>
  <Application>Microsoft Office PowerPoint</Application>
  <DocSecurity>0</DocSecurity>
  <PresentationFormat>Экран (16:9)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Calibri</vt:lpstr>
      <vt:lpstr>Arial</vt:lpstr>
      <vt:lpstr>Theme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subject/>
  <dc:creator>doc2pdf</dc:creator>
  <cp:keywords/>
  <dc:description/>
  <cp:lastModifiedBy>Кулаченкова</cp:lastModifiedBy>
  <cp:revision>3</cp:revision>
  <dcterms:modified xsi:type="dcterms:W3CDTF">2025-07-30T19:45:37Z</dcterms:modified>
  <cp:category/>
  <dc:identifier/>
  <cp:contentStatus/>
  <dc:language/>
  <cp:version/>
</cp:coreProperties>
</file>