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778"/>
  </p:normalViewPr>
  <p:slideViewPr>
    <p:cSldViewPr snapToGrid="0">
      <p:cViewPr varScale="1">
        <p:scale>
          <a:sx n="107" d="100"/>
          <a:sy n="107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18219" y="1865419"/>
            <a:ext cx="6684878" cy="53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2A7A76-193E-441B-A586-CA31C330241B}"/>
              </a:ext>
            </a:extLst>
          </p:cNvPr>
          <p:cNvSpPr txBox="1"/>
          <p:nvPr/>
        </p:nvSpPr>
        <p:spPr>
          <a:xfrm>
            <a:off x="460521" y="43564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Монтаж </a:t>
            </a:r>
            <a:r>
              <a:rPr lang="ru-RU" sz="3600" dirty="0" smtClean="0"/>
              <a:t>окон</a:t>
            </a:r>
          </a:p>
          <a:p>
            <a:r>
              <a:rPr lang="ru-RU" sz="3600" dirty="0" smtClean="0"/>
              <a:t>ЛИПЛЕНТ </a:t>
            </a:r>
            <a:r>
              <a:rPr lang="ru-RU" sz="3600" dirty="0"/>
              <a:t>Премиум</a:t>
            </a:r>
            <a:endParaRPr lang="ru-RU" sz="60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3" y="411120"/>
            <a:ext cx="6471742" cy="687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66034-8B71-4E00-28E4-48121D0A9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929" y="401258"/>
            <a:ext cx="722169" cy="196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06" y="5437025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345" y="5389788"/>
            <a:ext cx="1371600" cy="1371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304" y="5273040"/>
            <a:ext cx="1384300" cy="137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8850" y="5173562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902" y="1875052"/>
            <a:ext cx="5771439" cy="2260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902" y="1573896"/>
            <a:ext cx="2516333" cy="475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4349B1-07E5-361C-7267-AD9DC4B86123}"/>
              </a:ext>
            </a:extLst>
          </p:cNvPr>
          <p:cNvSpPr txBox="1"/>
          <p:nvPr/>
        </p:nvSpPr>
        <p:spPr>
          <a:xfrm>
            <a:off x="8572885" y="2356758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EE822-A07A-46D3-0550-F70339B02FAF}"/>
              </a:ext>
            </a:extLst>
          </p:cNvPr>
          <p:cNvSpPr txBox="1"/>
          <p:nvPr/>
        </p:nvSpPr>
        <p:spPr>
          <a:xfrm>
            <a:off x="7067066" y="4086593"/>
            <a:ext cx="86720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Артем Васильев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Коммерческий директор 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компании ЛИПЛЕНТ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51160C6-79B7-B086-58AB-3890C74C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596" y="3712953"/>
            <a:ext cx="4898064" cy="3932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52" y="895362"/>
            <a:ext cx="2580749" cy="30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B01411-42AE-F251-8A01-3AEEDF00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89" y="3185687"/>
            <a:ext cx="4266663" cy="3421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98862"/>
            <a:ext cx="3938954" cy="3159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C76D69-7C68-12D4-177A-8454167B744E}"/>
              </a:ext>
            </a:extLst>
          </p:cNvPr>
          <p:cNvSpPr txBox="1"/>
          <p:nvPr/>
        </p:nvSpPr>
        <p:spPr>
          <a:xfrm>
            <a:off x="8623131" y="2297641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EDBE2-405F-8640-F04B-ECEEAB875EBA}"/>
              </a:ext>
            </a:extLst>
          </p:cNvPr>
          <p:cNvSpPr txBox="1"/>
          <p:nvPr/>
        </p:nvSpPr>
        <p:spPr>
          <a:xfrm>
            <a:off x="7067066" y="4086593"/>
            <a:ext cx="86720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Артем Васильев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Коммерческий директор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компании ЛИПЛЕНТ</a:t>
            </a: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F6BB42-E28C-1728-3113-035B2DF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06" y="5537172"/>
            <a:ext cx="12265011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05FB0F-9B10-289B-F3A7-F4C93598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45" y="5398495"/>
            <a:ext cx="1371600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54FE27-31AA-C245-CF5E-F6E71E76A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304" y="5312227"/>
            <a:ext cx="1384300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3E24A1-BF4C-DB7A-585D-1FC0C9328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50" y="5182269"/>
            <a:ext cx="1409700" cy="1409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341F2D-7EB6-7178-6140-464626EC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69" y="1348352"/>
            <a:ext cx="5771439" cy="2260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E5DB8-EEEC-66C0-3CF5-FC65D600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02" y="1096941"/>
            <a:ext cx="2516333" cy="475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69" y="871240"/>
            <a:ext cx="2661666" cy="31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2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" y="204572"/>
            <a:ext cx="11960127" cy="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9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</Words>
  <Application>Microsoft Office PowerPoint</Application>
  <PresentationFormat>Широкоэкранный</PresentationFormat>
  <Paragraphs>11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ADA</cp:lastModifiedBy>
  <cp:revision>14</cp:revision>
  <dcterms:created xsi:type="dcterms:W3CDTF">2025-04-23T08:46:05Z</dcterms:created>
  <dcterms:modified xsi:type="dcterms:W3CDTF">2025-10-14T08:50:49Z</dcterms:modified>
</cp:coreProperties>
</file>