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9144000" cy="5143500"/>
  <p:embeddedFontLs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Text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16525B2-4347-4F72-BAF7-76B19438D329}" type="datetimeFigureOut">
              <a:rPr lang="en-US"/>
              <a:pPr>
                <a:defRPr/>
              </a:pPr>
              <a:t>10/18/2025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F073CC-40D5-4B23-8DF0-9BD0A0C12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10/18/2025</a:t>
            </a:fld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7164323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592787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33948278" name="Рисунок 23394827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917422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72857173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973324085" name="Рисунок 973324084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8982683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23013427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91543144" name="Рисунок 191543143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8431399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30427090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043189620" name="Рисунок 2043189619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3627715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38453242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083964420" name="Рисунок 1083964419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9088587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02651463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685676350" name="Рисунок 1685676349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6701126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76242193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93878899" name="Рисунок 193878898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8438422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73070920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041577866" name="Рисунок 1041577865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7822474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00772543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956000955" name="Рисунок 956000954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0066073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6099408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961514565" name="Рисунок 961514564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0010208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53958394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090733252" name="Рисунок 209073325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357292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10480823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276116031" name="Рисунок 1276116030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954663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35234936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173920255" name="Рисунок 1173920254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5567056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34444417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428118795" name="Рисунок 428118794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9236677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80552451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058383050" name="Рисунок 2058383049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4795677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52791140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989449132" name="Рисунок 198944913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357182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01732793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146211380" name="Рисунок 1146211379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3377338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01557492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947703909" name="Рисунок 1947703908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5909570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27508582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04097803" name="Рисунок 604097802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3792436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25315554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741741740" name="Рисунок 174174173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9158818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12315742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957055110" name="Рисунок 1957055109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2214184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9552852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893419520" name="Рисунок 1893419519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371641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77536849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130349022" name="Рисунок 1130349021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5648716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07916410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404639104" name="Рисунок 404639103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4200821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26896229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431504850" name="Рисунок 1431504849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8886493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06711146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138340479" name="Рисунок 1138340478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4844098" name="Header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02620197" name="Text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781354069" name="Рисунок 781354068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Standard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ONLYOFFICE/7.3.3.50</Application>
  <DocSecurity>0</DocSecurity>
  <PresentationFormat>Экран (16:9)</PresentationFormat>
  <Paragraphs>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Calibri</vt:lpstr>
      <vt:lpstr>Theme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TATYANA</cp:lastModifiedBy>
  <cp:revision>3</cp:revision>
  <dcterms:modified xsi:type="dcterms:W3CDTF">2025-10-18T17:03:38Z</dcterms:modified>
  <dc:identifier/>
  <dc:language/>
  <cp:version/>
</cp:coreProperties>
</file>